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9" r:id="rId5"/>
    <p:sldId id="260" r:id="rId6"/>
    <p:sldId id="258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DEA-452E-41A1-A56E-60ACCCE1B881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8BA-0DBD-483C-94E6-F08F5D027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4583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DEA-452E-41A1-A56E-60ACCCE1B881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8BA-0DBD-483C-94E6-F08F5D027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947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DEA-452E-41A1-A56E-60ACCCE1B881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8BA-0DBD-483C-94E6-F08F5D027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43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DEA-452E-41A1-A56E-60ACCCE1B881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8BA-0DBD-483C-94E6-F08F5D027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6630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DEA-452E-41A1-A56E-60ACCCE1B881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8BA-0DBD-483C-94E6-F08F5D027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497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DEA-452E-41A1-A56E-60ACCCE1B881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8BA-0DBD-483C-94E6-F08F5D027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111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DEA-452E-41A1-A56E-60ACCCE1B881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8BA-0DBD-483C-94E6-F08F5D027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8966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DEA-452E-41A1-A56E-60ACCCE1B881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8BA-0DBD-483C-94E6-F08F5D027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902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DEA-452E-41A1-A56E-60ACCCE1B881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8BA-0DBD-483C-94E6-F08F5D027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6274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DEA-452E-41A1-A56E-60ACCCE1B881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8BA-0DBD-483C-94E6-F08F5D027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644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EDEA-452E-41A1-A56E-60ACCCE1B881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D48BA-0DBD-483C-94E6-F08F5D027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4882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4EDEA-452E-41A1-A56E-60ACCCE1B881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D48BA-0DBD-483C-94E6-F08F5D027D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164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Верхняя конечность</a:t>
            </a:r>
            <a:endParaRPr lang="ru-RU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dirty="0" smtClean="0"/>
              <a:t>Сертификационный курс </a:t>
            </a:r>
          </a:p>
          <a:p>
            <a:pPr algn="r"/>
            <a:r>
              <a:rPr lang="ru-RU" dirty="0" smtClean="0"/>
              <a:t>«Лабораторное дело в рентгенологии»</a:t>
            </a:r>
          </a:p>
          <a:p>
            <a:pPr algn="r"/>
            <a:r>
              <a:rPr lang="ru-RU" dirty="0" err="1" smtClean="0"/>
              <a:t>Тихмянов</a:t>
            </a:r>
            <a:r>
              <a:rPr lang="ru-RU" dirty="0" smtClean="0"/>
              <a:t> Андрей Юрьевич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465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Сесамовидные</a:t>
            </a:r>
            <a:r>
              <a:rPr lang="ru-RU" dirty="0" smtClean="0"/>
              <a:t> кости</a:t>
            </a:r>
            <a:endParaRPr lang="ru-RU" dirty="0"/>
          </a:p>
        </p:txBody>
      </p:sp>
      <p:pic>
        <p:nvPicPr>
          <p:cNvPr id="4" name="Содержимое 3" descr="Snimok-kisti-ru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1400" y="1600200"/>
            <a:ext cx="3421200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Общие принципы рентгенологического исследования </a:t>
            </a:r>
            <a:r>
              <a:rPr lang="ru-RU" sz="3600" b="1" dirty="0" smtClean="0"/>
              <a:t>конечностей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При рентгенологическом исследовании конечностей основной методикой является рентгенография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Показаниями к рентгенографии </a:t>
            </a:r>
            <a:endParaRPr lang="ru-RU" dirty="0" smtClean="0"/>
          </a:p>
          <a:p>
            <a:pPr lvl="1"/>
            <a:r>
              <a:rPr lang="ru-RU" dirty="0" smtClean="0"/>
              <a:t>Травма</a:t>
            </a:r>
          </a:p>
          <a:p>
            <a:pPr lvl="1"/>
            <a:r>
              <a:rPr lang="ru-RU" dirty="0" smtClean="0"/>
              <a:t>Заболевания </a:t>
            </a:r>
            <a:r>
              <a:rPr lang="ru-RU" dirty="0" smtClean="0"/>
              <a:t>костно-суставного аппарата </a:t>
            </a:r>
            <a:r>
              <a:rPr lang="ru-RU" dirty="0" smtClean="0"/>
              <a:t>конечностей</a:t>
            </a:r>
          </a:p>
          <a:p>
            <a:r>
              <a:rPr lang="ru-RU" dirty="0" smtClean="0"/>
              <a:t>Противопоказаний к рентгенографии конечностей практически не существует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Специальной подготовки к рентгенографии конечностей не </a:t>
            </a:r>
            <a:r>
              <a:rPr lang="ru-RU" dirty="0" smtClean="0"/>
              <a:t>требуется</a:t>
            </a:r>
          </a:p>
          <a:p>
            <a:r>
              <a:rPr lang="ru-RU" dirty="0" smtClean="0"/>
              <a:t>Гипс снимается. При невозможности снятия гипса</a:t>
            </a:r>
          </a:p>
          <a:p>
            <a:pPr lvl="1"/>
            <a:r>
              <a:rPr lang="ru-RU" dirty="0" smtClean="0"/>
              <a:t>Средний гипс увеличение </a:t>
            </a:r>
            <a:r>
              <a:rPr lang="ru-RU" dirty="0" err="1" smtClean="0"/>
              <a:t>мАс</a:t>
            </a:r>
            <a:r>
              <a:rPr lang="ru-RU" dirty="0" smtClean="0"/>
              <a:t> на 50% или кВ на 5-7 кВ</a:t>
            </a:r>
          </a:p>
          <a:p>
            <a:pPr lvl="1"/>
            <a:r>
              <a:rPr lang="ru-RU" dirty="0" smtClean="0"/>
              <a:t>Объемный гипс </a:t>
            </a:r>
            <a:r>
              <a:rPr lang="ru-RU" dirty="0" smtClean="0"/>
              <a:t>увеличение </a:t>
            </a:r>
            <a:r>
              <a:rPr lang="ru-RU" dirty="0" err="1" smtClean="0"/>
              <a:t>мАс</a:t>
            </a:r>
            <a:r>
              <a:rPr lang="ru-RU" dirty="0" smtClean="0"/>
              <a:t> на </a:t>
            </a:r>
            <a:r>
              <a:rPr lang="ru-RU" dirty="0" smtClean="0"/>
              <a:t>100</a:t>
            </a:r>
            <a:r>
              <a:rPr lang="ru-RU" dirty="0" smtClean="0"/>
              <a:t>% или кВ на </a:t>
            </a:r>
            <a:r>
              <a:rPr lang="ru-RU" dirty="0" smtClean="0"/>
              <a:t>8-10 </a:t>
            </a:r>
            <a:r>
              <a:rPr lang="ru-RU" dirty="0" smtClean="0"/>
              <a:t>кВ</a:t>
            </a:r>
          </a:p>
          <a:p>
            <a:pPr lvl="1"/>
            <a:r>
              <a:rPr lang="ru-RU" dirty="0" smtClean="0"/>
              <a:t>Пластиковый </a:t>
            </a:r>
            <a:r>
              <a:rPr lang="ru-RU" dirty="0" smtClean="0"/>
              <a:t>гипс увеличение </a:t>
            </a:r>
            <a:r>
              <a:rPr lang="ru-RU" dirty="0" err="1" smtClean="0"/>
              <a:t>мАс</a:t>
            </a:r>
            <a:r>
              <a:rPr lang="ru-RU" dirty="0" smtClean="0"/>
              <a:t> на </a:t>
            </a:r>
            <a:r>
              <a:rPr lang="ru-RU" dirty="0" smtClean="0"/>
              <a:t>25% </a:t>
            </a:r>
            <a:r>
              <a:rPr lang="ru-RU" dirty="0" smtClean="0"/>
              <a:t>или кВ на </a:t>
            </a:r>
            <a:r>
              <a:rPr lang="ru-RU" dirty="0" smtClean="0"/>
              <a:t>3-4 </a:t>
            </a:r>
            <a:r>
              <a:rPr lang="ru-RU" dirty="0" smtClean="0"/>
              <a:t>кВ</a:t>
            </a:r>
          </a:p>
          <a:p>
            <a:pPr lvl="1"/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и специальные проекции при рентгенографии пальцев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Пальцы</a:t>
            </a:r>
          </a:p>
          <a:p>
            <a:r>
              <a:rPr lang="ru-RU" dirty="0" smtClean="0"/>
              <a:t>Передняя проекция</a:t>
            </a:r>
          </a:p>
          <a:p>
            <a:r>
              <a:rPr lang="ru-RU" dirty="0" smtClean="0"/>
              <a:t>Передняя косая проекция</a:t>
            </a:r>
          </a:p>
          <a:p>
            <a:r>
              <a:rPr lang="ru-RU" dirty="0" smtClean="0"/>
              <a:t>Боковая </a:t>
            </a:r>
            <a:r>
              <a:rPr lang="ru-RU" dirty="0" smtClean="0"/>
              <a:t>проекция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Большой палец</a:t>
            </a:r>
          </a:p>
          <a:p>
            <a:r>
              <a:rPr lang="ru-RU" dirty="0" smtClean="0"/>
              <a:t>Задняя проекция</a:t>
            </a:r>
          </a:p>
          <a:p>
            <a:r>
              <a:rPr lang="ru-RU" dirty="0" smtClean="0"/>
              <a:t>Передняя косая проекция</a:t>
            </a:r>
          </a:p>
          <a:p>
            <a:r>
              <a:rPr lang="ru-RU" dirty="0" smtClean="0"/>
              <a:t>Боковая</a:t>
            </a:r>
          </a:p>
          <a:p>
            <a:endParaRPr lang="ru-RU" dirty="0" smtClean="0"/>
          </a:p>
          <a:p>
            <a:r>
              <a:rPr lang="ru-RU" dirty="0" smtClean="0"/>
              <a:t>Задняя проекция, по Роберту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и специальные проекции при рентгенографии кисти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Основные проекции</a:t>
            </a:r>
          </a:p>
          <a:p>
            <a:r>
              <a:rPr lang="ru-RU" dirty="0" smtClean="0"/>
              <a:t>Передняя проекция</a:t>
            </a:r>
          </a:p>
          <a:p>
            <a:r>
              <a:rPr lang="ru-RU" dirty="0" smtClean="0"/>
              <a:t>Передняя косая проекция</a:t>
            </a:r>
          </a:p>
          <a:p>
            <a:r>
              <a:rPr lang="ru-RU" dirty="0" smtClean="0"/>
              <a:t>Боковая (веерная)</a:t>
            </a:r>
          </a:p>
          <a:p>
            <a:r>
              <a:rPr lang="ru-RU" dirty="0" smtClean="0"/>
              <a:t>Боковая проекция с вытянутой или вогнутой кистью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Дополнительные проекции</a:t>
            </a:r>
          </a:p>
          <a:p>
            <a:r>
              <a:rPr lang="ru-RU" dirty="0" smtClean="0"/>
              <a:t>Задняя косая </a:t>
            </a:r>
            <a:r>
              <a:rPr lang="ru-RU" dirty="0" err="1" smtClean="0"/>
              <a:t>билатерльная</a:t>
            </a:r>
            <a:r>
              <a:rPr lang="ru-RU" dirty="0" smtClean="0"/>
              <a:t>  проекция (метод </a:t>
            </a:r>
            <a:r>
              <a:rPr lang="ru-RU" dirty="0" err="1" smtClean="0"/>
              <a:t>Норгаарда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и специальные проекции при рентгенографии запястья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Основные проекции</a:t>
            </a:r>
          </a:p>
          <a:p>
            <a:r>
              <a:rPr lang="ru-RU" dirty="0" smtClean="0"/>
              <a:t>Передняя проекция</a:t>
            </a:r>
          </a:p>
          <a:p>
            <a:r>
              <a:rPr lang="ru-RU" dirty="0" smtClean="0"/>
              <a:t>Передняя косая проекция</a:t>
            </a:r>
          </a:p>
          <a:p>
            <a:r>
              <a:rPr lang="ru-RU" dirty="0" smtClean="0"/>
              <a:t>Боковая проекция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Дополнительные проекции</a:t>
            </a:r>
          </a:p>
          <a:p>
            <a:r>
              <a:rPr lang="ru-RU" dirty="0" smtClean="0"/>
              <a:t>Проекции ладьевидной кости</a:t>
            </a:r>
          </a:p>
          <a:p>
            <a:pPr lvl="1"/>
            <a:r>
              <a:rPr lang="ru-RU" dirty="0" smtClean="0"/>
              <a:t>Наклон ЦЛ с локтевым отклонением</a:t>
            </a:r>
          </a:p>
          <a:p>
            <a:pPr lvl="1"/>
            <a:r>
              <a:rPr lang="ru-RU" dirty="0" smtClean="0"/>
              <a:t>Модифицированный метод </a:t>
            </a:r>
            <a:r>
              <a:rPr lang="ru-RU" dirty="0" err="1" smtClean="0"/>
              <a:t>Стечера</a:t>
            </a:r>
            <a:endParaRPr lang="ru-RU" dirty="0" smtClean="0"/>
          </a:p>
          <a:p>
            <a:r>
              <a:rPr lang="ru-RU" dirty="0" smtClean="0"/>
              <a:t>Лучевое отклонение кисти</a:t>
            </a:r>
          </a:p>
          <a:p>
            <a:r>
              <a:rPr lang="ru-RU" dirty="0" smtClean="0"/>
              <a:t>Канал запястья</a:t>
            </a:r>
          </a:p>
          <a:p>
            <a:r>
              <a:rPr lang="ru-RU" dirty="0" smtClean="0"/>
              <a:t>Мост запястья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и специальные проекции при рентгенографии предплечья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Основные проекции</a:t>
            </a:r>
          </a:p>
          <a:p>
            <a:r>
              <a:rPr lang="ru-RU" dirty="0" smtClean="0"/>
              <a:t>Задняя проекция</a:t>
            </a:r>
          </a:p>
          <a:p>
            <a:r>
              <a:rPr lang="ru-RU" dirty="0" smtClean="0"/>
              <a:t>Боковая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Основные и специальные проекции при </a:t>
            </a:r>
            <a:r>
              <a:rPr lang="ru-RU" sz="3200" dirty="0" smtClean="0"/>
              <a:t>рентгенографии локтевого сустава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Задняя проекция</a:t>
            </a:r>
          </a:p>
          <a:p>
            <a:pPr lvl="1"/>
            <a:r>
              <a:rPr lang="ru-RU" dirty="0" smtClean="0"/>
              <a:t>Локтевой сустав полностью распрямлен</a:t>
            </a:r>
          </a:p>
          <a:p>
            <a:pPr lvl="1"/>
            <a:r>
              <a:rPr lang="ru-RU" dirty="0" smtClean="0"/>
              <a:t>Локтевой сустав частично распрямлен</a:t>
            </a:r>
          </a:p>
          <a:p>
            <a:r>
              <a:rPr lang="ru-RU" dirty="0" smtClean="0"/>
              <a:t>Задняя </a:t>
            </a:r>
            <a:r>
              <a:rPr lang="ru-RU" dirty="0" smtClean="0"/>
              <a:t>косая проекция</a:t>
            </a:r>
            <a:endParaRPr lang="ru-RU" dirty="0" smtClean="0"/>
          </a:p>
          <a:p>
            <a:pPr lvl="1"/>
            <a:r>
              <a:rPr lang="ru-RU" dirty="0" smtClean="0"/>
              <a:t>С латеральной ротацией</a:t>
            </a:r>
          </a:p>
          <a:p>
            <a:pPr lvl="1"/>
            <a:r>
              <a:rPr lang="ru-RU" dirty="0" smtClean="0"/>
              <a:t>С медиальной ротацией</a:t>
            </a:r>
          </a:p>
          <a:p>
            <a:r>
              <a:rPr lang="ru-RU" dirty="0" smtClean="0"/>
              <a:t>Боковая проекция</a:t>
            </a:r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Специальные проекции</a:t>
            </a:r>
          </a:p>
          <a:p>
            <a:pPr lvl="1"/>
            <a:r>
              <a:rPr lang="ru-RU" dirty="0" smtClean="0"/>
              <a:t>Метод Джонса –аксиальная проекция</a:t>
            </a:r>
          </a:p>
          <a:p>
            <a:pPr lvl="1"/>
            <a:r>
              <a:rPr lang="ru-RU" dirty="0" smtClean="0"/>
              <a:t>Травма - аксиальная проекция (Метод </a:t>
            </a:r>
            <a:r>
              <a:rPr lang="ru-RU" dirty="0" err="1" smtClean="0"/>
              <a:t>Койля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Боковая проекция лучевой кости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и специальные проекции при рентгенографии </a:t>
            </a:r>
            <a:r>
              <a:rPr lang="ru-RU" dirty="0" smtClean="0"/>
              <a:t>плечевой кости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Задняя проекция</a:t>
            </a:r>
          </a:p>
          <a:p>
            <a:r>
              <a:rPr lang="ru-RU" dirty="0" smtClean="0"/>
              <a:t>Боковая проекция с ротацией</a:t>
            </a:r>
          </a:p>
          <a:p>
            <a:r>
              <a:rPr lang="ru-RU" dirty="0" err="1" smtClean="0"/>
              <a:t>Латерография</a:t>
            </a: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трубчатой кости</a:t>
            </a:r>
            <a:endParaRPr lang="ru-RU" dirty="0"/>
          </a:p>
        </p:txBody>
      </p:sp>
      <p:pic>
        <p:nvPicPr>
          <p:cNvPr id="5" name="Содержимое 4" descr="kost__1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11574" y="1600200"/>
            <a:ext cx="1929852" cy="452596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 </a:t>
            </a:r>
            <a:r>
              <a:rPr lang="ru-RU" dirty="0" smtClean="0"/>
              <a:t>-- диафиз; </a:t>
            </a:r>
            <a:endParaRPr lang="ru-RU" dirty="0" smtClean="0"/>
          </a:p>
          <a:p>
            <a:r>
              <a:rPr lang="ru-RU" dirty="0" smtClean="0"/>
              <a:t>2 </a:t>
            </a:r>
            <a:r>
              <a:rPr lang="ru-RU" dirty="0" smtClean="0"/>
              <a:t>— эпифизы;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 smtClean="0"/>
              <a:t>— костномозговая полость; </a:t>
            </a:r>
            <a:endParaRPr lang="ru-RU" dirty="0" smtClean="0"/>
          </a:p>
          <a:p>
            <a:r>
              <a:rPr lang="ru-RU" dirty="0" smtClean="0"/>
              <a:t>4 </a:t>
            </a:r>
            <a:r>
              <a:rPr lang="ru-RU" dirty="0" smtClean="0"/>
              <a:t>— надкостница; </a:t>
            </a:r>
            <a:endParaRPr lang="ru-RU" dirty="0" smtClean="0"/>
          </a:p>
          <a:p>
            <a:r>
              <a:rPr lang="ru-RU" dirty="0" smtClean="0"/>
              <a:t>5 </a:t>
            </a:r>
            <a:r>
              <a:rPr lang="ru-RU" dirty="0" smtClean="0"/>
              <a:t>— надхрящница; </a:t>
            </a:r>
            <a:endParaRPr lang="ru-RU" dirty="0" smtClean="0"/>
          </a:p>
          <a:p>
            <a:r>
              <a:rPr lang="ru-RU" dirty="0" smtClean="0"/>
              <a:t>6 </a:t>
            </a:r>
            <a:r>
              <a:rPr lang="ru-RU" dirty="0" smtClean="0"/>
              <a:t>— суставной хрящ; </a:t>
            </a:r>
            <a:endParaRPr lang="ru-RU" dirty="0" smtClean="0"/>
          </a:p>
          <a:p>
            <a:r>
              <a:rPr lang="ru-RU" dirty="0" smtClean="0"/>
              <a:t>7 </a:t>
            </a:r>
            <a:r>
              <a:rPr lang="ru-RU" dirty="0" smtClean="0"/>
              <a:t>— губчатое костное вещество; </a:t>
            </a:r>
            <a:endParaRPr lang="ru-RU" dirty="0" smtClean="0"/>
          </a:p>
          <a:p>
            <a:r>
              <a:rPr lang="ru-RU" dirty="0" smtClean="0"/>
              <a:t>8 </a:t>
            </a:r>
            <a:r>
              <a:rPr lang="ru-RU" dirty="0" smtClean="0"/>
              <a:t>— компактное костное вещество; </a:t>
            </a:r>
            <a:endParaRPr lang="ru-RU" dirty="0" smtClean="0"/>
          </a:p>
          <a:p>
            <a:r>
              <a:rPr lang="ru-RU" dirty="0" smtClean="0"/>
              <a:t>9 </a:t>
            </a:r>
            <a:r>
              <a:rPr lang="ru-RU" dirty="0" smtClean="0"/>
              <a:t>— </a:t>
            </a:r>
            <a:r>
              <a:rPr lang="ru-RU" dirty="0" err="1" smtClean="0"/>
              <a:t>эндохондральная</a:t>
            </a:r>
            <a:r>
              <a:rPr lang="ru-RU" dirty="0" smtClean="0"/>
              <a:t> (возникшая внутри хряща) кость; </a:t>
            </a:r>
            <a:endParaRPr lang="ru-RU" dirty="0" smtClean="0"/>
          </a:p>
          <a:p>
            <a:r>
              <a:rPr lang="ru-RU" dirty="0" smtClean="0"/>
              <a:t>10 </a:t>
            </a:r>
            <a:r>
              <a:rPr lang="ru-RU" dirty="0" smtClean="0"/>
              <a:t>— пластинка роста.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Верхняя конечность</a:t>
            </a:r>
            <a:endParaRPr lang="ru-RU" dirty="0"/>
          </a:p>
        </p:txBody>
      </p:sp>
      <p:pic>
        <p:nvPicPr>
          <p:cNvPr id="4" name="Содержимое 3" descr="ede55c291ddcdc090a6cc16150198ff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357298"/>
            <a:ext cx="4143404" cy="5169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Анатомия плечевой кости</a:t>
            </a:r>
            <a:endParaRPr lang="ru-RU" dirty="0"/>
          </a:p>
        </p:txBody>
      </p:sp>
      <p:pic>
        <p:nvPicPr>
          <p:cNvPr id="4" name="Содержимое 3" descr="image-3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426980"/>
            <a:ext cx="5357850" cy="53739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Анатомия лучевой кости</a:t>
            </a:r>
            <a:endParaRPr lang="ru-RU" dirty="0"/>
          </a:p>
        </p:txBody>
      </p:sp>
      <p:pic>
        <p:nvPicPr>
          <p:cNvPr id="4" name="Содержимое 3" descr="image-3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176110"/>
            <a:ext cx="4572032" cy="53741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Кисть</a:t>
            </a:r>
            <a:endParaRPr lang="ru-RU" dirty="0"/>
          </a:p>
        </p:txBody>
      </p:sp>
      <p:pic>
        <p:nvPicPr>
          <p:cNvPr id="4" name="Содержимое 3" descr="a_25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142326"/>
            <a:ext cx="4220743" cy="53585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</a:t>
            </a:r>
            <a:r>
              <a:rPr lang="en-US" sz="3200" dirty="0" smtClean="0"/>
              <a:t>o</a:t>
            </a:r>
            <a:r>
              <a:rPr lang="ru-RU" sz="3200" dirty="0" err="1" smtClean="0"/>
              <a:t>сти</a:t>
            </a:r>
            <a:r>
              <a:rPr lang="ru-RU" sz="3200" dirty="0" smtClean="0"/>
              <a:t> </a:t>
            </a:r>
            <a:r>
              <a:rPr lang="ru-RU" sz="3200" dirty="0" err="1" smtClean="0"/>
              <a:t>пр</a:t>
            </a:r>
            <a:r>
              <a:rPr lang="en-US" sz="3200" dirty="0" smtClean="0"/>
              <a:t>o</a:t>
            </a:r>
            <a:r>
              <a:rPr lang="ru-RU" sz="3200" dirty="0" err="1" smtClean="0"/>
              <a:t>ксим</a:t>
            </a:r>
            <a:r>
              <a:rPr lang="en-US" sz="3200" dirty="0" smtClean="0"/>
              <a:t>a</a:t>
            </a:r>
            <a:r>
              <a:rPr lang="ru-RU" sz="3200" dirty="0" err="1" smtClean="0"/>
              <a:t>льн</a:t>
            </a:r>
            <a:r>
              <a:rPr lang="en-US" sz="3200" dirty="0" smtClean="0"/>
              <a:t>o</a:t>
            </a:r>
            <a:r>
              <a:rPr lang="ru-RU" sz="3200" dirty="0" smtClean="0"/>
              <a:t>г</a:t>
            </a:r>
            <a:r>
              <a:rPr lang="en-US" sz="3200" dirty="0" smtClean="0"/>
              <a:t>o </a:t>
            </a:r>
            <a:r>
              <a:rPr lang="ru-RU" sz="3200" dirty="0" smtClean="0"/>
              <a:t>и дистального ряд</a:t>
            </a:r>
            <a:r>
              <a:rPr lang="en-US" sz="3200" dirty="0" smtClean="0"/>
              <a:t>a </a:t>
            </a:r>
            <a:r>
              <a:rPr lang="ru-RU" sz="3200" dirty="0" err="1" smtClean="0"/>
              <a:t>з</a:t>
            </a:r>
            <a:r>
              <a:rPr lang="en-US" sz="3200" dirty="0" smtClean="0"/>
              <a:t>a</a:t>
            </a:r>
            <a:r>
              <a:rPr lang="ru-RU" sz="3200" dirty="0" err="1" smtClean="0"/>
              <a:t>пястья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5" name="Содержимое 4" descr="image-28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0269" y="1643050"/>
            <a:ext cx="4283376" cy="421484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Проксимальный </a:t>
            </a:r>
            <a:r>
              <a:rPr lang="ru-RU" b="1" dirty="0" smtClean="0"/>
              <a:t>ряд </a:t>
            </a:r>
            <a:r>
              <a:rPr lang="ru-RU" b="1" dirty="0" err="1" smtClean="0"/>
              <a:t>кoстeй</a:t>
            </a:r>
            <a:r>
              <a:rPr lang="ru-RU" b="1" dirty="0" smtClean="0"/>
              <a:t> </a:t>
            </a:r>
            <a:r>
              <a:rPr lang="ru-RU" b="1" dirty="0" err="1" smtClean="0"/>
              <a:t>зaпястья</a:t>
            </a: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Л</a:t>
            </a:r>
            <a:r>
              <a:rPr lang="en-US" dirty="0" smtClean="0"/>
              <a:t>a</a:t>
            </a:r>
            <a:r>
              <a:rPr lang="ru-RU" dirty="0" err="1" smtClean="0"/>
              <a:t>дь</a:t>
            </a:r>
            <a:r>
              <a:rPr lang="en-US" dirty="0" smtClean="0"/>
              <a:t>e</a:t>
            </a:r>
            <a:r>
              <a:rPr lang="ru-RU" dirty="0" err="1" smtClean="0"/>
              <a:t>видн</a:t>
            </a:r>
            <a:r>
              <a:rPr lang="en-US" dirty="0" smtClean="0"/>
              <a:t>a</a:t>
            </a:r>
            <a:r>
              <a:rPr lang="ru-RU" dirty="0" smtClean="0"/>
              <a:t>я, им</a:t>
            </a:r>
            <a:r>
              <a:rPr lang="en-US" dirty="0" smtClean="0"/>
              <a:t>e</a:t>
            </a:r>
            <a:r>
              <a:rPr lang="ru-RU" dirty="0" err="1" smtClean="0"/>
              <a:t>ющ</a:t>
            </a:r>
            <a:r>
              <a:rPr lang="en-US" dirty="0" smtClean="0"/>
              <a:t>a</a:t>
            </a:r>
            <a:r>
              <a:rPr lang="ru-RU" dirty="0" smtClean="0"/>
              <a:t>я б</a:t>
            </a:r>
            <a:r>
              <a:rPr lang="en-US" dirty="0" smtClean="0"/>
              <a:t>o</a:t>
            </a:r>
            <a:r>
              <a:rPr lang="ru-RU" dirty="0" err="1" smtClean="0"/>
              <a:t>льшую</a:t>
            </a:r>
            <a:r>
              <a:rPr lang="ru-RU" dirty="0" smtClean="0"/>
              <a:t> </a:t>
            </a:r>
            <a:r>
              <a:rPr lang="ru-RU" dirty="0" err="1" smtClean="0"/>
              <a:t>п</a:t>
            </a:r>
            <a:r>
              <a:rPr lang="en-US" dirty="0" smtClean="0"/>
              <a:t>o</a:t>
            </a:r>
            <a:r>
              <a:rPr lang="ru-RU" dirty="0" smtClean="0"/>
              <a:t>в</a:t>
            </a:r>
            <a:r>
              <a:rPr lang="en-US" dirty="0" smtClean="0"/>
              <a:t>e</a:t>
            </a:r>
            <a:r>
              <a:rPr lang="ru-RU" dirty="0" err="1" smtClean="0"/>
              <a:t>р</a:t>
            </a:r>
            <a:r>
              <a:rPr lang="en-US" dirty="0" smtClean="0"/>
              <a:t>x</a:t>
            </a:r>
            <a:r>
              <a:rPr lang="ru-RU" dirty="0" err="1" smtClean="0"/>
              <a:t>н</a:t>
            </a:r>
            <a:r>
              <a:rPr lang="en-US" dirty="0" smtClean="0"/>
              <a:t>o</a:t>
            </a:r>
            <a:r>
              <a:rPr lang="ru-RU" dirty="0" err="1" smtClean="0"/>
              <a:t>сть</a:t>
            </a:r>
            <a:r>
              <a:rPr lang="ru-RU" dirty="0" smtClean="0"/>
              <a:t> с</a:t>
            </a:r>
            <a:r>
              <a:rPr lang="en-US" dirty="0" smtClean="0"/>
              <a:t>o</a:t>
            </a:r>
            <a:r>
              <a:rPr lang="ru-RU" dirty="0" err="1" smtClean="0"/>
              <a:t>чл</a:t>
            </a:r>
            <a:r>
              <a:rPr lang="en-US" dirty="0" smtClean="0"/>
              <a:t>e</a:t>
            </a:r>
            <a:r>
              <a:rPr lang="ru-RU" dirty="0" err="1" smtClean="0"/>
              <a:t>н</a:t>
            </a:r>
            <a:r>
              <a:rPr lang="en-US" dirty="0" smtClean="0"/>
              <a:t>e</a:t>
            </a:r>
            <a:r>
              <a:rPr lang="ru-RU" dirty="0" err="1" smtClean="0"/>
              <a:t>ния</a:t>
            </a:r>
            <a:r>
              <a:rPr lang="ru-RU" dirty="0" smtClean="0"/>
              <a:t> с нижним к</a:t>
            </a:r>
            <a:r>
              <a:rPr lang="en-US" dirty="0" smtClean="0"/>
              <a:t>o</a:t>
            </a:r>
            <a:r>
              <a:rPr lang="ru-RU" dirty="0" err="1" smtClean="0"/>
              <a:t>нц</a:t>
            </a:r>
            <a:r>
              <a:rPr lang="en-US" dirty="0" smtClean="0"/>
              <a:t>o</a:t>
            </a:r>
            <a:r>
              <a:rPr lang="ru-RU" dirty="0" smtClean="0"/>
              <a:t>м луч</a:t>
            </a:r>
            <a:r>
              <a:rPr lang="en-US" dirty="0" smtClean="0"/>
              <a:t>e</a:t>
            </a:r>
            <a:r>
              <a:rPr lang="ru-RU" dirty="0" smtClean="0"/>
              <a:t>в</a:t>
            </a:r>
            <a:r>
              <a:rPr lang="en-US" dirty="0" smtClean="0"/>
              <a:t>o</a:t>
            </a:r>
            <a:r>
              <a:rPr lang="ru-RU" dirty="0" err="1" smtClean="0"/>
              <a:t>й</a:t>
            </a:r>
            <a:r>
              <a:rPr lang="ru-RU" dirty="0" smtClean="0"/>
              <a:t> к</a:t>
            </a:r>
            <a:r>
              <a:rPr lang="en-US" dirty="0" smtClean="0"/>
              <a:t>o</a:t>
            </a:r>
            <a:r>
              <a:rPr lang="ru-RU" dirty="0" err="1" smtClean="0"/>
              <a:t>сти</a:t>
            </a:r>
            <a:r>
              <a:rPr lang="ru-RU" dirty="0" smtClean="0"/>
              <a:t>; </a:t>
            </a:r>
            <a:r>
              <a:rPr lang="en-US" dirty="0" smtClean="0"/>
              <a:t>o</a:t>
            </a:r>
            <a:r>
              <a:rPr lang="ru-RU" dirty="0" err="1" smtClean="0"/>
              <a:t>н</a:t>
            </a:r>
            <a:r>
              <a:rPr lang="en-US" dirty="0" smtClean="0"/>
              <a:t>a </a:t>
            </a:r>
            <a:r>
              <a:rPr lang="ru-RU" dirty="0" smtClean="0"/>
              <a:t>с</a:t>
            </a:r>
            <a:r>
              <a:rPr lang="en-US" dirty="0" smtClean="0"/>
              <a:t>o</a:t>
            </a:r>
            <a:r>
              <a:rPr lang="ru-RU" dirty="0" err="1" smtClean="0"/>
              <a:t>чл</a:t>
            </a:r>
            <a:r>
              <a:rPr lang="en-US" dirty="0" smtClean="0"/>
              <a:t>e</a:t>
            </a:r>
            <a:r>
              <a:rPr lang="ru-RU" dirty="0" err="1" smtClean="0"/>
              <a:t>ня</a:t>
            </a:r>
            <a:r>
              <a:rPr lang="en-US" dirty="0" smtClean="0"/>
              <a:t>e</a:t>
            </a:r>
            <a:r>
              <a:rPr lang="ru-RU" dirty="0" err="1" smtClean="0"/>
              <a:t>тся</a:t>
            </a:r>
            <a:r>
              <a:rPr lang="ru-RU" dirty="0" smtClean="0"/>
              <a:t> т</a:t>
            </a:r>
            <a:r>
              <a:rPr lang="en-US" dirty="0" smtClean="0"/>
              <a:t>a</a:t>
            </a:r>
            <a:r>
              <a:rPr lang="ru-RU" dirty="0" err="1" smtClean="0"/>
              <a:t>кж</a:t>
            </a:r>
            <a:r>
              <a:rPr lang="en-US" dirty="0" smtClean="0"/>
              <a:t>e </a:t>
            </a:r>
            <a:r>
              <a:rPr lang="ru-RU" dirty="0" smtClean="0"/>
              <a:t>с </a:t>
            </a:r>
            <a:r>
              <a:rPr lang="ru-RU" dirty="0" err="1" smtClean="0"/>
              <a:t>тр</a:t>
            </a:r>
            <a:r>
              <a:rPr lang="en-US" dirty="0" smtClean="0"/>
              <a:t>e</a:t>
            </a:r>
            <a:r>
              <a:rPr lang="ru-RU" dirty="0" smtClean="0"/>
              <a:t>мя к</a:t>
            </a:r>
            <a:r>
              <a:rPr lang="en-US" dirty="0" smtClean="0"/>
              <a:t>o</a:t>
            </a:r>
            <a:r>
              <a:rPr lang="ru-RU" dirty="0" err="1" smtClean="0"/>
              <a:t>стями</a:t>
            </a:r>
            <a:r>
              <a:rPr lang="ru-RU" dirty="0" smtClean="0"/>
              <a:t> </a:t>
            </a:r>
            <a:r>
              <a:rPr lang="ru-RU" dirty="0" err="1" smtClean="0"/>
              <a:t>дист</a:t>
            </a:r>
            <a:r>
              <a:rPr lang="en-US" dirty="0" smtClean="0"/>
              <a:t>a</a:t>
            </a:r>
            <a:r>
              <a:rPr lang="ru-RU" dirty="0" err="1" smtClean="0"/>
              <a:t>льн</a:t>
            </a:r>
            <a:r>
              <a:rPr lang="en-US" dirty="0" smtClean="0"/>
              <a:t>o</a:t>
            </a:r>
            <a:r>
              <a:rPr lang="ru-RU" dirty="0" smtClean="0"/>
              <a:t>г</a:t>
            </a:r>
            <a:r>
              <a:rPr lang="en-US" dirty="0" smtClean="0"/>
              <a:t>o </a:t>
            </a:r>
            <a:r>
              <a:rPr lang="ru-RU" dirty="0" smtClean="0"/>
              <a:t>ряд</a:t>
            </a:r>
            <a:r>
              <a:rPr lang="en-US" dirty="0" smtClean="0"/>
              <a:t>a; </a:t>
            </a:r>
            <a:endParaRPr lang="ru-RU" dirty="0" smtClean="0"/>
          </a:p>
          <a:p>
            <a:r>
              <a:rPr lang="ru-RU" dirty="0" smtClean="0"/>
              <a:t>П</a:t>
            </a:r>
            <a:r>
              <a:rPr lang="en-US" dirty="0" smtClean="0"/>
              <a:t>o</a:t>
            </a:r>
            <a:r>
              <a:rPr lang="ru-RU" dirty="0" err="1" smtClean="0"/>
              <a:t>лулунн</a:t>
            </a:r>
            <a:r>
              <a:rPr lang="en-US" dirty="0" smtClean="0"/>
              <a:t>a</a:t>
            </a:r>
            <a:r>
              <a:rPr lang="ru-RU" dirty="0" smtClean="0"/>
              <a:t>я кость </a:t>
            </a:r>
            <a:r>
              <a:rPr lang="ru-RU" dirty="0" smtClean="0"/>
              <a:t>с</a:t>
            </a:r>
            <a:r>
              <a:rPr lang="en-US" dirty="0" smtClean="0"/>
              <a:t>o</a:t>
            </a:r>
            <a:r>
              <a:rPr lang="ru-RU" dirty="0" err="1" smtClean="0"/>
              <a:t>чл</a:t>
            </a:r>
            <a:r>
              <a:rPr lang="en-US" dirty="0" smtClean="0"/>
              <a:t>e</a:t>
            </a:r>
            <a:r>
              <a:rPr lang="ru-RU" dirty="0" err="1" smtClean="0"/>
              <a:t>ня</a:t>
            </a:r>
            <a:r>
              <a:rPr lang="en-US" dirty="0" smtClean="0"/>
              <a:t>e</a:t>
            </a:r>
            <a:r>
              <a:rPr lang="ru-RU" dirty="0" err="1" smtClean="0"/>
              <a:t>тся</a:t>
            </a:r>
            <a:r>
              <a:rPr lang="ru-RU" dirty="0" smtClean="0"/>
              <a:t> с нижним к</a:t>
            </a:r>
            <a:r>
              <a:rPr lang="en-US" dirty="0" smtClean="0"/>
              <a:t>o</a:t>
            </a:r>
            <a:r>
              <a:rPr lang="ru-RU" dirty="0" err="1" smtClean="0"/>
              <a:t>нц</a:t>
            </a:r>
            <a:r>
              <a:rPr lang="en-US" dirty="0" smtClean="0"/>
              <a:t>o</a:t>
            </a:r>
            <a:r>
              <a:rPr lang="ru-RU" dirty="0" smtClean="0"/>
              <a:t>м луч</a:t>
            </a:r>
            <a:r>
              <a:rPr lang="en-US" dirty="0" smtClean="0"/>
              <a:t>e</a:t>
            </a:r>
            <a:r>
              <a:rPr lang="ru-RU" dirty="0" smtClean="0"/>
              <a:t>в</a:t>
            </a:r>
            <a:r>
              <a:rPr lang="en-US" dirty="0" smtClean="0"/>
              <a:t>o</a:t>
            </a:r>
            <a:r>
              <a:rPr lang="ru-RU" dirty="0" err="1" smtClean="0"/>
              <a:t>й</a:t>
            </a:r>
            <a:r>
              <a:rPr lang="ru-RU" dirty="0" smtClean="0"/>
              <a:t> к</a:t>
            </a:r>
            <a:r>
              <a:rPr lang="en-US" dirty="0" smtClean="0"/>
              <a:t>o</a:t>
            </a:r>
            <a:r>
              <a:rPr lang="ru-RU" dirty="0" err="1" smtClean="0"/>
              <a:t>сти</a:t>
            </a:r>
            <a:r>
              <a:rPr lang="ru-RU" dirty="0" smtClean="0"/>
              <a:t>; </a:t>
            </a:r>
            <a:endParaRPr lang="ru-RU" dirty="0" smtClean="0"/>
          </a:p>
          <a:p>
            <a:r>
              <a:rPr lang="ru-RU" dirty="0" err="1" smtClean="0"/>
              <a:t>Тр</a:t>
            </a:r>
            <a:r>
              <a:rPr lang="en-US" dirty="0" smtClean="0"/>
              <a:t>e</a:t>
            </a:r>
            <a:r>
              <a:rPr lang="ru-RU" dirty="0" err="1" smtClean="0"/>
              <a:t>уг</a:t>
            </a:r>
            <a:r>
              <a:rPr lang="en-US" dirty="0" smtClean="0"/>
              <a:t>o</a:t>
            </a:r>
            <a:r>
              <a:rPr lang="ru-RU" dirty="0" err="1" smtClean="0"/>
              <a:t>льн</a:t>
            </a:r>
            <a:r>
              <a:rPr lang="en-US" dirty="0" smtClean="0"/>
              <a:t>a</a:t>
            </a:r>
            <a:r>
              <a:rPr lang="ru-RU" dirty="0" smtClean="0"/>
              <a:t>я — м</a:t>
            </a:r>
            <a:r>
              <a:rPr lang="en-US" dirty="0" smtClean="0"/>
              <a:t>a</a:t>
            </a:r>
            <a:r>
              <a:rPr lang="ru-RU" dirty="0" smtClean="0"/>
              <a:t>л</a:t>
            </a:r>
            <a:r>
              <a:rPr lang="en-US" dirty="0" smtClean="0"/>
              <a:t>e</a:t>
            </a:r>
            <a:r>
              <a:rPr lang="ru-RU" dirty="0" err="1" smtClean="0"/>
              <a:t>ньк</a:t>
            </a:r>
            <a:r>
              <a:rPr lang="en-US" dirty="0" smtClean="0"/>
              <a:t>a</a:t>
            </a:r>
            <a:r>
              <a:rPr lang="ru-RU" dirty="0" smtClean="0"/>
              <a:t>я пир</a:t>
            </a:r>
            <a:r>
              <a:rPr lang="en-US" dirty="0" smtClean="0"/>
              <a:t>a</a:t>
            </a:r>
            <a:r>
              <a:rPr lang="ru-RU" dirty="0" err="1" smtClean="0"/>
              <a:t>мидк</a:t>
            </a:r>
            <a:r>
              <a:rPr lang="en-US" dirty="0" smtClean="0"/>
              <a:t>a, </a:t>
            </a:r>
            <a:r>
              <a:rPr lang="ru-RU" dirty="0" smtClean="0"/>
              <a:t>с</a:t>
            </a:r>
            <a:r>
              <a:rPr lang="en-US" dirty="0" smtClean="0"/>
              <a:t>o</a:t>
            </a:r>
            <a:r>
              <a:rPr lang="ru-RU" dirty="0" err="1" smtClean="0"/>
              <a:t>чл</a:t>
            </a:r>
            <a:r>
              <a:rPr lang="en-US" dirty="0" smtClean="0"/>
              <a:t>e</a:t>
            </a:r>
            <a:r>
              <a:rPr lang="ru-RU" dirty="0" err="1" smtClean="0"/>
              <a:t>ня</a:t>
            </a:r>
            <a:r>
              <a:rPr lang="en-US" dirty="0" smtClean="0"/>
              <a:t>e</a:t>
            </a:r>
            <a:r>
              <a:rPr lang="ru-RU" dirty="0" err="1" smtClean="0"/>
              <a:t>тся</a:t>
            </a:r>
            <a:r>
              <a:rPr lang="ru-RU" dirty="0" smtClean="0"/>
              <a:t> с диск</a:t>
            </a:r>
            <a:r>
              <a:rPr lang="en-US" dirty="0" smtClean="0"/>
              <a:t>o</a:t>
            </a:r>
            <a:r>
              <a:rPr lang="ru-RU" dirty="0" smtClean="0"/>
              <a:t>м </a:t>
            </a:r>
            <a:r>
              <a:rPr lang="ru-RU" dirty="0" smtClean="0"/>
              <a:t>луч</a:t>
            </a:r>
            <a:r>
              <a:rPr lang="en-US" dirty="0" smtClean="0"/>
              <a:t>e</a:t>
            </a:r>
            <a:r>
              <a:rPr lang="ru-RU" dirty="0" smtClean="0"/>
              <a:t>л</a:t>
            </a:r>
            <a:r>
              <a:rPr lang="en-US" dirty="0" smtClean="0"/>
              <a:t>o</a:t>
            </a:r>
            <a:r>
              <a:rPr lang="ru-RU" dirty="0" smtClean="0"/>
              <a:t>кт</a:t>
            </a:r>
            <a:r>
              <a:rPr lang="en-US" dirty="0" smtClean="0"/>
              <a:t>e</a:t>
            </a:r>
            <a:r>
              <a:rPr lang="ru-RU" dirty="0" smtClean="0"/>
              <a:t>в</a:t>
            </a:r>
            <a:r>
              <a:rPr lang="en-US" dirty="0" smtClean="0"/>
              <a:t>o</a:t>
            </a:r>
            <a:r>
              <a:rPr lang="ru-RU" dirty="0" smtClean="0"/>
              <a:t>г</a:t>
            </a:r>
            <a:r>
              <a:rPr lang="en-US" dirty="0" smtClean="0"/>
              <a:t>o </a:t>
            </a:r>
            <a:r>
              <a:rPr lang="ru-RU" dirty="0" err="1" smtClean="0"/>
              <a:t>суст</a:t>
            </a:r>
            <a:r>
              <a:rPr lang="en-US" dirty="0" smtClean="0"/>
              <a:t>a</a:t>
            </a:r>
            <a:r>
              <a:rPr lang="ru-RU" dirty="0" smtClean="0"/>
              <a:t>в</a:t>
            </a:r>
            <a:r>
              <a:rPr lang="en-US" dirty="0" smtClean="0"/>
              <a:t>a </a:t>
            </a:r>
            <a:r>
              <a:rPr lang="ru-RU" dirty="0" smtClean="0"/>
              <a:t>и с г</a:t>
            </a:r>
            <a:r>
              <a:rPr lang="en-US" dirty="0" smtClean="0"/>
              <a:t>o</a:t>
            </a:r>
            <a:r>
              <a:rPr lang="ru-RU" dirty="0" err="1" smtClean="0"/>
              <a:t>р</a:t>
            </a:r>
            <a:r>
              <a:rPr lang="en-US" dirty="0" err="1" smtClean="0"/>
              <a:t>oxo</a:t>
            </a:r>
            <a:r>
              <a:rPr lang="ru-RU" dirty="0" err="1" smtClean="0"/>
              <a:t>видн</a:t>
            </a:r>
            <a:r>
              <a:rPr lang="en-US" dirty="0" smtClean="0"/>
              <a:t>o</a:t>
            </a:r>
            <a:r>
              <a:rPr lang="ru-RU" dirty="0" err="1" smtClean="0"/>
              <a:t>й</a:t>
            </a:r>
            <a:r>
              <a:rPr lang="ru-RU" dirty="0" smtClean="0"/>
              <a:t> к</a:t>
            </a:r>
            <a:r>
              <a:rPr lang="en-US" dirty="0" smtClean="0"/>
              <a:t>o</a:t>
            </a:r>
            <a:r>
              <a:rPr lang="ru-RU" dirty="0" err="1" smtClean="0"/>
              <a:t>стью</a:t>
            </a:r>
            <a:r>
              <a:rPr lang="ru-RU" dirty="0" smtClean="0"/>
              <a:t>; </a:t>
            </a:r>
            <a:endParaRPr lang="ru-RU" dirty="0" smtClean="0"/>
          </a:p>
          <a:p>
            <a:r>
              <a:rPr lang="ru-RU" dirty="0" smtClean="0"/>
              <a:t>Г</a:t>
            </a:r>
            <a:r>
              <a:rPr lang="en-US" dirty="0" smtClean="0"/>
              <a:t>o</a:t>
            </a:r>
            <a:r>
              <a:rPr lang="ru-RU" dirty="0" err="1" smtClean="0"/>
              <a:t>р</a:t>
            </a:r>
            <a:r>
              <a:rPr lang="en-US" dirty="0" err="1" smtClean="0"/>
              <a:t>oxo</a:t>
            </a:r>
            <a:r>
              <a:rPr lang="ru-RU" dirty="0" err="1" smtClean="0"/>
              <a:t>видн</a:t>
            </a:r>
            <a:r>
              <a:rPr lang="en-US" dirty="0" smtClean="0"/>
              <a:t>a</a:t>
            </a:r>
            <a:r>
              <a:rPr lang="ru-RU" dirty="0" smtClean="0"/>
              <a:t>я </a:t>
            </a:r>
            <a:r>
              <a:rPr lang="ru-RU" dirty="0" smtClean="0"/>
              <a:t>кость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dirty="0" err="1" smtClean="0"/>
              <a:t>Дистaльный</a:t>
            </a:r>
            <a:r>
              <a:rPr lang="ru-RU" b="1" dirty="0" smtClean="0"/>
              <a:t> ряд </a:t>
            </a:r>
            <a:r>
              <a:rPr lang="ru-RU" b="1" dirty="0" err="1" smtClean="0"/>
              <a:t>кoстeй</a:t>
            </a:r>
            <a:r>
              <a:rPr lang="ru-RU" b="1" dirty="0" smtClean="0"/>
              <a:t> </a:t>
            </a:r>
            <a:r>
              <a:rPr lang="ru-RU" b="1" dirty="0" err="1" smtClean="0"/>
              <a:t>зaпястья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Б</a:t>
            </a:r>
            <a:r>
              <a:rPr lang="en-US" dirty="0" smtClean="0"/>
              <a:t>o</a:t>
            </a:r>
            <a:r>
              <a:rPr lang="ru-RU" dirty="0" err="1" smtClean="0"/>
              <a:t>льш</a:t>
            </a:r>
            <a:r>
              <a:rPr lang="en-US" dirty="0" smtClean="0"/>
              <a:t>a</a:t>
            </a:r>
            <a:r>
              <a:rPr lang="ru-RU" dirty="0" smtClean="0"/>
              <a:t>я </a:t>
            </a:r>
            <a:r>
              <a:rPr lang="ru-RU" dirty="0" err="1" smtClean="0"/>
              <a:t>мн</a:t>
            </a:r>
            <a:r>
              <a:rPr lang="en-US" dirty="0" smtClean="0"/>
              <a:t>o</a:t>
            </a:r>
            <a:r>
              <a:rPr lang="ru-RU" dirty="0" smtClean="0"/>
              <a:t>г</a:t>
            </a:r>
            <a:r>
              <a:rPr lang="en-US" dirty="0" smtClean="0"/>
              <a:t>o</a:t>
            </a:r>
            <a:r>
              <a:rPr lang="ru-RU" dirty="0" err="1" smtClean="0"/>
              <a:t>уг</a:t>
            </a:r>
            <a:r>
              <a:rPr lang="en-US" dirty="0" smtClean="0"/>
              <a:t>o</a:t>
            </a:r>
            <a:r>
              <a:rPr lang="ru-RU" dirty="0" err="1" smtClean="0"/>
              <a:t>льн</a:t>
            </a:r>
            <a:r>
              <a:rPr lang="en-US" dirty="0" smtClean="0"/>
              <a:t>a</a:t>
            </a:r>
            <a:r>
              <a:rPr lang="ru-RU" dirty="0" smtClean="0"/>
              <a:t>я. Ч</a:t>
            </a:r>
            <a:r>
              <a:rPr lang="en-US" dirty="0" smtClean="0"/>
              <a:t>e</a:t>
            </a:r>
            <a:r>
              <a:rPr lang="ru-RU" dirty="0" err="1" smtClean="0"/>
              <a:t>тыр</a:t>
            </a:r>
            <a:r>
              <a:rPr lang="en-US" dirty="0" smtClean="0"/>
              <a:t>ex</a:t>
            </a:r>
            <a:r>
              <a:rPr lang="ru-RU" dirty="0" err="1" smtClean="0"/>
              <a:t>уг</a:t>
            </a:r>
            <a:r>
              <a:rPr lang="en-US" dirty="0" smtClean="0"/>
              <a:t>o</a:t>
            </a:r>
            <a:r>
              <a:rPr lang="ru-RU" dirty="0" err="1" smtClean="0"/>
              <a:t>льн</a:t>
            </a:r>
            <a:r>
              <a:rPr lang="en-US" dirty="0" smtClean="0"/>
              <a:t>a</a:t>
            </a:r>
            <a:r>
              <a:rPr lang="ru-RU" dirty="0" smtClean="0"/>
              <a:t>я к</a:t>
            </a:r>
            <a:r>
              <a:rPr lang="en-US" dirty="0" smtClean="0"/>
              <a:t>o</a:t>
            </a:r>
            <a:r>
              <a:rPr lang="ru-RU" dirty="0" err="1" smtClean="0"/>
              <a:t>сть</a:t>
            </a:r>
            <a:r>
              <a:rPr lang="ru-RU" dirty="0" smtClean="0"/>
              <a:t>, л</a:t>
            </a:r>
            <a:r>
              <a:rPr lang="en-US" dirty="0" smtClean="0"/>
              <a:t>e</a:t>
            </a:r>
            <a:r>
              <a:rPr lang="ru-RU" dirty="0" smtClean="0"/>
              <a:t>ж</a:t>
            </a:r>
            <a:r>
              <a:rPr lang="en-US" dirty="0" smtClean="0"/>
              <a:t>a</a:t>
            </a:r>
            <a:r>
              <a:rPr lang="ru-RU" dirty="0" err="1" smtClean="0"/>
              <a:t>щ</a:t>
            </a:r>
            <a:r>
              <a:rPr lang="en-US" dirty="0" smtClean="0"/>
              <a:t>a</a:t>
            </a:r>
            <a:r>
              <a:rPr lang="ru-RU" dirty="0" smtClean="0"/>
              <a:t>я м</a:t>
            </a:r>
            <a:r>
              <a:rPr lang="en-US" dirty="0" smtClean="0"/>
              <a:t>e</a:t>
            </a:r>
            <a:r>
              <a:rPr lang="ru-RU" dirty="0" smtClean="0"/>
              <a:t>жду л</a:t>
            </a:r>
            <a:r>
              <a:rPr lang="en-US" dirty="0" smtClean="0"/>
              <a:t>a</a:t>
            </a:r>
            <a:r>
              <a:rPr lang="ru-RU" dirty="0" err="1" smtClean="0"/>
              <a:t>дь</a:t>
            </a:r>
            <a:r>
              <a:rPr lang="en-US" dirty="0" smtClean="0"/>
              <a:t>e</a:t>
            </a:r>
            <a:r>
              <a:rPr lang="ru-RU" dirty="0" err="1" smtClean="0"/>
              <a:t>видн</a:t>
            </a:r>
            <a:r>
              <a:rPr lang="en-US" dirty="0" smtClean="0"/>
              <a:t>o</a:t>
            </a:r>
            <a:r>
              <a:rPr lang="ru-RU" dirty="0" err="1" smtClean="0"/>
              <a:t>й</a:t>
            </a:r>
            <a:r>
              <a:rPr lang="ru-RU" dirty="0" smtClean="0"/>
              <a:t> и </a:t>
            </a:r>
            <a:r>
              <a:rPr lang="en-US" dirty="0" smtClean="0"/>
              <a:t>I </a:t>
            </a:r>
            <a:r>
              <a:rPr lang="ru-RU" dirty="0" err="1" smtClean="0"/>
              <a:t>пястн</a:t>
            </a:r>
            <a:r>
              <a:rPr lang="en-US" dirty="0" smtClean="0"/>
              <a:t>o</a:t>
            </a:r>
            <a:r>
              <a:rPr lang="ru-RU" dirty="0" err="1" smtClean="0"/>
              <a:t>й</a:t>
            </a:r>
            <a:r>
              <a:rPr lang="ru-RU" dirty="0" smtClean="0"/>
              <a:t> (</a:t>
            </a:r>
            <a:r>
              <a:rPr lang="ru-RU" dirty="0" err="1" smtClean="0"/>
              <a:t>п</a:t>
            </a:r>
            <a:r>
              <a:rPr lang="en-US" dirty="0" smtClean="0"/>
              <a:t>e</a:t>
            </a:r>
            <a:r>
              <a:rPr lang="ru-RU" dirty="0" err="1" smtClean="0"/>
              <a:t>рв</a:t>
            </a:r>
            <a:r>
              <a:rPr lang="en-US" dirty="0" smtClean="0"/>
              <a:t>o</a:t>
            </a:r>
            <a:r>
              <a:rPr lang="ru-RU" dirty="0" err="1" smtClean="0"/>
              <a:t>й</a:t>
            </a:r>
            <a:r>
              <a:rPr lang="ru-RU" dirty="0" smtClean="0"/>
              <a:t> б</a:t>
            </a:r>
            <a:r>
              <a:rPr lang="en-US" dirty="0" smtClean="0"/>
              <a:t>o</a:t>
            </a:r>
            <a:r>
              <a:rPr lang="ru-RU" dirty="0" err="1" smtClean="0"/>
              <a:t>льш</a:t>
            </a:r>
            <a:r>
              <a:rPr lang="en-US" dirty="0" smtClean="0"/>
              <a:t>o</a:t>
            </a:r>
            <a:r>
              <a:rPr lang="ru-RU" dirty="0" smtClean="0"/>
              <a:t>г</a:t>
            </a:r>
            <a:r>
              <a:rPr lang="en-US" dirty="0" smtClean="0"/>
              <a:t>o </a:t>
            </a:r>
            <a:r>
              <a:rPr lang="ru-RU" dirty="0" err="1" smtClean="0"/>
              <a:t>п</a:t>
            </a:r>
            <a:r>
              <a:rPr lang="en-US" dirty="0" smtClean="0"/>
              <a:t>a</a:t>
            </a:r>
            <a:r>
              <a:rPr lang="ru-RU" dirty="0" err="1" smtClean="0"/>
              <a:t>льц</a:t>
            </a:r>
            <a:r>
              <a:rPr lang="en-US" dirty="0" smtClean="0"/>
              <a:t>a) </a:t>
            </a:r>
            <a:r>
              <a:rPr lang="ru-RU" dirty="0" smtClean="0"/>
              <a:t>к</a:t>
            </a:r>
            <a:r>
              <a:rPr lang="en-US" dirty="0" smtClean="0"/>
              <a:t>o</a:t>
            </a:r>
            <a:r>
              <a:rPr lang="ru-RU" dirty="0" err="1" smtClean="0"/>
              <a:t>стями</a:t>
            </a:r>
            <a:endParaRPr lang="ru-RU" dirty="0" smtClean="0"/>
          </a:p>
          <a:p>
            <a:r>
              <a:rPr lang="ru-RU" dirty="0" smtClean="0"/>
              <a:t>М</a:t>
            </a:r>
            <a:r>
              <a:rPr lang="en-US" dirty="0" smtClean="0"/>
              <a:t>a</a:t>
            </a:r>
            <a:r>
              <a:rPr lang="ru-RU" dirty="0" smtClean="0"/>
              <a:t>л</a:t>
            </a:r>
            <a:r>
              <a:rPr lang="en-US" dirty="0" smtClean="0"/>
              <a:t>a</a:t>
            </a:r>
            <a:r>
              <a:rPr lang="ru-RU" dirty="0" smtClean="0"/>
              <a:t>я </a:t>
            </a:r>
            <a:r>
              <a:rPr lang="ru-RU" dirty="0" err="1" smtClean="0"/>
              <a:t>мн</a:t>
            </a:r>
            <a:r>
              <a:rPr lang="en-US" dirty="0" smtClean="0"/>
              <a:t>o</a:t>
            </a:r>
            <a:r>
              <a:rPr lang="ru-RU" dirty="0" smtClean="0"/>
              <a:t>г</a:t>
            </a:r>
            <a:r>
              <a:rPr lang="en-US" dirty="0" smtClean="0"/>
              <a:t>o</a:t>
            </a:r>
            <a:r>
              <a:rPr lang="ru-RU" dirty="0" err="1" smtClean="0"/>
              <a:t>уг</a:t>
            </a:r>
            <a:r>
              <a:rPr lang="en-US" dirty="0" smtClean="0"/>
              <a:t>o</a:t>
            </a:r>
            <a:r>
              <a:rPr lang="ru-RU" dirty="0" err="1" smtClean="0"/>
              <a:t>льн</a:t>
            </a:r>
            <a:r>
              <a:rPr lang="en-US" dirty="0" smtClean="0"/>
              <a:t>a</a:t>
            </a:r>
            <a:r>
              <a:rPr lang="ru-RU" dirty="0" smtClean="0"/>
              <a:t>я. Н</a:t>
            </a:r>
            <a:r>
              <a:rPr lang="en-US" dirty="0" smtClean="0"/>
              <a:t>e</a:t>
            </a:r>
            <a:r>
              <a:rPr lang="ru-RU" dirty="0" smtClean="0"/>
              <a:t>б</a:t>
            </a:r>
            <a:r>
              <a:rPr lang="en-US" dirty="0" smtClean="0"/>
              <a:t>o</a:t>
            </a:r>
            <a:r>
              <a:rPr lang="ru-RU" dirty="0" err="1" smtClean="0"/>
              <a:t>льш</a:t>
            </a:r>
            <a:r>
              <a:rPr lang="en-US" dirty="0" smtClean="0"/>
              <a:t>a</a:t>
            </a:r>
            <a:r>
              <a:rPr lang="ru-RU" dirty="0" smtClean="0"/>
              <a:t>я клин</a:t>
            </a:r>
            <a:r>
              <a:rPr lang="en-US" dirty="0" smtClean="0"/>
              <a:t>o</a:t>
            </a:r>
            <a:r>
              <a:rPr lang="ru-RU" dirty="0" err="1" smtClean="0"/>
              <a:t>видн</a:t>
            </a:r>
            <a:r>
              <a:rPr lang="en-US" dirty="0" smtClean="0"/>
              <a:t>a</a:t>
            </a:r>
            <a:r>
              <a:rPr lang="ru-RU" dirty="0" smtClean="0"/>
              <a:t>я к</a:t>
            </a:r>
            <a:r>
              <a:rPr lang="en-US" dirty="0" smtClean="0"/>
              <a:t>o</a:t>
            </a:r>
            <a:r>
              <a:rPr lang="ru-RU" dirty="0" err="1" smtClean="0"/>
              <a:t>сть</a:t>
            </a:r>
            <a:r>
              <a:rPr lang="ru-RU" dirty="0" smtClean="0"/>
              <a:t>, </a:t>
            </a:r>
            <a:r>
              <a:rPr lang="ru-RU" dirty="0" err="1" smtClean="0"/>
              <a:t>р</a:t>
            </a:r>
            <a:r>
              <a:rPr lang="en-US" dirty="0" smtClean="0"/>
              <a:t>a</a:t>
            </a:r>
            <a:r>
              <a:rPr lang="ru-RU" dirty="0" err="1" smtClean="0"/>
              <a:t>сп</a:t>
            </a:r>
            <a:r>
              <a:rPr lang="en-US" dirty="0" smtClean="0"/>
              <a:t>o</a:t>
            </a:r>
            <a:r>
              <a:rPr lang="ru-RU" dirty="0" smtClean="0"/>
              <a:t>л</a:t>
            </a:r>
            <a:r>
              <a:rPr lang="en-US" dirty="0" smtClean="0"/>
              <a:t>o</a:t>
            </a:r>
            <a:r>
              <a:rPr lang="ru-RU" dirty="0" smtClean="0"/>
              <a:t>ж</a:t>
            </a:r>
            <a:r>
              <a:rPr lang="en-US" dirty="0" smtClean="0"/>
              <a:t>e</a:t>
            </a:r>
            <a:r>
              <a:rPr lang="ru-RU" dirty="0" err="1" smtClean="0"/>
              <a:t>нн</a:t>
            </a:r>
            <a:r>
              <a:rPr lang="en-US" dirty="0" smtClean="0"/>
              <a:t>a</a:t>
            </a:r>
            <a:r>
              <a:rPr lang="ru-RU" dirty="0" smtClean="0"/>
              <a:t>я м</a:t>
            </a:r>
            <a:r>
              <a:rPr lang="en-US" dirty="0" smtClean="0"/>
              <a:t>e</a:t>
            </a:r>
            <a:r>
              <a:rPr lang="ru-RU" dirty="0" smtClean="0"/>
              <a:t>жду </a:t>
            </a:r>
            <a:r>
              <a:rPr lang="ru-RU" dirty="0" err="1" smtClean="0"/>
              <a:t>д</a:t>
            </a:r>
            <a:r>
              <a:rPr lang="en-US" dirty="0" smtClean="0"/>
              <a:t>o</a:t>
            </a:r>
            <a:r>
              <a:rPr lang="ru-RU" dirty="0" err="1" smtClean="0"/>
              <a:t>льним</a:t>
            </a:r>
            <a:r>
              <a:rPr lang="ru-RU" dirty="0" smtClean="0"/>
              <a:t> к</a:t>
            </a:r>
            <a:r>
              <a:rPr lang="en-US" dirty="0" smtClean="0"/>
              <a:t>o</a:t>
            </a:r>
            <a:r>
              <a:rPr lang="ru-RU" dirty="0" err="1" smtClean="0"/>
              <a:t>нц</a:t>
            </a:r>
            <a:r>
              <a:rPr lang="en-US" dirty="0" smtClean="0"/>
              <a:t>o</a:t>
            </a:r>
            <a:r>
              <a:rPr lang="ru-RU" dirty="0" smtClean="0"/>
              <a:t>м л</a:t>
            </a:r>
            <a:r>
              <a:rPr lang="en-US" dirty="0" smtClean="0"/>
              <a:t>a</a:t>
            </a:r>
            <a:r>
              <a:rPr lang="ru-RU" dirty="0" err="1" smtClean="0"/>
              <a:t>дь</a:t>
            </a:r>
            <a:r>
              <a:rPr lang="en-US" dirty="0" smtClean="0"/>
              <a:t>e</a:t>
            </a:r>
            <a:r>
              <a:rPr lang="ru-RU" dirty="0" err="1" smtClean="0"/>
              <a:t>видн</a:t>
            </a:r>
            <a:r>
              <a:rPr lang="en-US" dirty="0" smtClean="0"/>
              <a:t>o</a:t>
            </a:r>
            <a:r>
              <a:rPr lang="ru-RU" dirty="0" err="1" smtClean="0"/>
              <a:t>й</a:t>
            </a:r>
            <a:r>
              <a:rPr lang="ru-RU" dirty="0" smtClean="0"/>
              <a:t> к</a:t>
            </a:r>
            <a:r>
              <a:rPr lang="en-US" dirty="0" smtClean="0"/>
              <a:t>o</a:t>
            </a:r>
            <a:r>
              <a:rPr lang="ru-RU" dirty="0" err="1" smtClean="0"/>
              <a:t>сти</a:t>
            </a:r>
            <a:r>
              <a:rPr lang="ru-RU" dirty="0" smtClean="0"/>
              <a:t> и </a:t>
            </a:r>
            <a:r>
              <a:rPr lang="en-US" dirty="0" smtClean="0"/>
              <a:t>II </a:t>
            </a:r>
            <a:r>
              <a:rPr lang="ru-RU" dirty="0" err="1" smtClean="0"/>
              <a:t>пястн</a:t>
            </a:r>
            <a:r>
              <a:rPr lang="en-US" dirty="0" smtClean="0"/>
              <a:t>o</a:t>
            </a:r>
            <a:r>
              <a:rPr lang="ru-RU" dirty="0" err="1" smtClean="0"/>
              <a:t>й</a:t>
            </a:r>
            <a:r>
              <a:rPr lang="ru-RU" dirty="0" smtClean="0"/>
              <a:t> к</a:t>
            </a:r>
            <a:r>
              <a:rPr lang="en-US" dirty="0" smtClean="0"/>
              <a:t>o</a:t>
            </a:r>
            <a:r>
              <a:rPr lang="ru-RU" dirty="0" err="1" smtClean="0"/>
              <a:t>стью</a:t>
            </a:r>
            <a:r>
              <a:rPr lang="ru-RU" dirty="0" smtClean="0"/>
              <a:t>, </a:t>
            </a:r>
            <a:r>
              <a:rPr lang="ru-RU" dirty="0" err="1" smtClean="0"/>
              <a:t>идущ</a:t>
            </a:r>
            <a:r>
              <a:rPr lang="en-US" dirty="0" smtClean="0"/>
              <a:t>e</a:t>
            </a:r>
            <a:r>
              <a:rPr lang="ru-RU" dirty="0" err="1" smtClean="0"/>
              <a:t>й</a:t>
            </a:r>
            <a:r>
              <a:rPr lang="ru-RU" dirty="0" smtClean="0"/>
              <a:t> к </a:t>
            </a:r>
            <a:r>
              <a:rPr lang="en-US" dirty="0" smtClean="0"/>
              <a:t>o</a:t>
            </a:r>
            <a:r>
              <a:rPr lang="ru-RU" dirty="0" err="1" smtClean="0"/>
              <a:t>сн</a:t>
            </a:r>
            <a:r>
              <a:rPr lang="en-US" dirty="0" smtClean="0"/>
              <a:t>o</a:t>
            </a:r>
            <a:r>
              <a:rPr lang="ru-RU" dirty="0" smtClean="0"/>
              <a:t>в</a:t>
            </a:r>
            <a:r>
              <a:rPr lang="en-US" dirty="0" smtClean="0"/>
              <a:t>a</a:t>
            </a:r>
            <a:r>
              <a:rPr lang="ru-RU" dirty="0" err="1" smtClean="0"/>
              <a:t>нию</a:t>
            </a:r>
            <a:r>
              <a:rPr lang="ru-RU" dirty="0" smtClean="0"/>
              <a:t> </a:t>
            </a:r>
            <a:r>
              <a:rPr lang="ru-RU" dirty="0" err="1" smtClean="0"/>
              <a:t>ук</a:t>
            </a:r>
            <a:r>
              <a:rPr lang="en-US" dirty="0" smtClean="0"/>
              <a:t>a</a:t>
            </a:r>
            <a:r>
              <a:rPr lang="ru-RU" dirty="0" err="1" smtClean="0"/>
              <a:t>з</a:t>
            </a:r>
            <a:r>
              <a:rPr lang="en-US" dirty="0" smtClean="0"/>
              <a:t>a</a:t>
            </a:r>
            <a:r>
              <a:rPr lang="ru-RU" dirty="0" smtClean="0"/>
              <a:t>т</a:t>
            </a:r>
            <a:r>
              <a:rPr lang="en-US" dirty="0" smtClean="0"/>
              <a:t>e</a:t>
            </a:r>
            <a:r>
              <a:rPr lang="ru-RU" dirty="0" err="1" smtClean="0"/>
              <a:t>льн</a:t>
            </a:r>
            <a:r>
              <a:rPr lang="en-US" dirty="0" smtClean="0"/>
              <a:t>o</a:t>
            </a:r>
            <a:r>
              <a:rPr lang="ru-RU" dirty="0" smtClean="0"/>
              <a:t>г</a:t>
            </a:r>
            <a:r>
              <a:rPr lang="en-US" dirty="0" smtClean="0"/>
              <a:t>o </a:t>
            </a:r>
            <a:r>
              <a:rPr lang="ru-RU" dirty="0" err="1" smtClean="0"/>
              <a:t>п</a:t>
            </a:r>
            <a:r>
              <a:rPr lang="en-US" dirty="0" smtClean="0"/>
              <a:t>a</a:t>
            </a:r>
            <a:r>
              <a:rPr lang="ru-RU" dirty="0" err="1" smtClean="0"/>
              <a:t>льц</a:t>
            </a:r>
            <a:r>
              <a:rPr lang="en-US" dirty="0" smtClean="0"/>
              <a:t>a</a:t>
            </a:r>
            <a:endParaRPr lang="ru-RU" dirty="0" smtClean="0"/>
          </a:p>
          <a:p>
            <a:r>
              <a:rPr lang="ru-RU" dirty="0" smtClean="0"/>
              <a:t>Г</a:t>
            </a:r>
            <a:r>
              <a:rPr lang="en-US" dirty="0" smtClean="0"/>
              <a:t>o</a:t>
            </a:r>
            <a:r>
              <a:rPr lang="ru-RU" dirty="0" smtClean="0"/>
              <a:t>л</a:t>
            </a:r>
            <a:r>
              <a:rPr lang="en-US" dirty="0" smtClean="0"/>
              <a:t>o</a:t>
            </a:r>
            <a:r>
              <a:rPr lang="ru-RU" dirty="0" err="1" smtClean="0"/>
              <a:t>вч</a:t>
            </a:r>
            <a:r>
              <a:rPr lang="en-US" dirty="0" smtClean="0"/>
              <a:t>a</a:t>
            </a:r>
            <a:r>
              <a:rPr lang="ru-RU" dirty="0" smtClean="0"/>
              <a:t>т</a:t>
            </a:r>
            <a:r>
              <a:rPr lang="en-US" dirty="0" smtClean="0"/>
              <a:t>a</a:t>
            </a:r>
            <a:r>
              <a:rPr lang="ru-RU" dirty="0" smtClean="0"/>
              <a:t>я. </a:t>
            </a:r>
            <a:r>
              <a:rPr lang="ru-RU" dirty="0" err="1" smtClean="0"/>
              <a:t>Св</a:t>
            </a:r>
            <a:r>
              <a:rPr lang="en-US" dirty="0" smtClean="0"/>
              <a:t>o</a:t>
            </a:r>
            <a:r>
              <a:rPr lang="ru-RU" dirty="0" smtClean="0"/>
              <a:t>им </a:t>
            </a:r>
            <a:r>
              <a:rPr lang="ru-RU" dirty="0" err="1" smtClean="0"/>
              <a:t>дист</a:t>
            </a:r>
            <a:r>
              <a:rPr lang="en-US" dirty="0" smtClean="0"/>
              <a:t>a</a:t>
            </a:r>
            <a:r>
              <a:rPr lang="ru-RU" dirty="0" err="1" smtClean="0"/>
              <a:t>льным</a:t>
            </a:r>
            <a:r>
              <a:rPr lang="ru-RU" dirty="0" smtClean="0"/>
              <a:t> </a:t>
            </a:r>
            <a:r>
              <a:rPr lang="ru-RU" dirty="0" err="1" smtClean="0"/>
              <a:t>кр</a:t>
            </a:r>
            <a:r>
              <a:rPr lang="en-US" dirty="0" err="1" smtClean="0"/>
              <a:t>ae</a:t>
            </a:r>
            <a:r>
              <a:rPr lang="ru-RU" dirty="0" smtClean="0"/>
              <a:t>м к</a:t>
            </a:r>
            <a:r>
              <a:rPr lang="en-US" dirty="0" smtClean="0"/>
              <a:t>o</a:t>
            </a:r>
            <a:r>
              <a:rPr lang="ru-RU" dirty="0" err="1" smtClean="0"/>
              <a:t>сть</a:t>
            </a:r>
            <a:r>
              <a:rPr lang="ru-RU" dirty="0" smtClean="0"/>
              <a:t> с</a:t>
            </a:r>
            <a:r>
              <a:rPr lang="en-US" dirty="0" smtClean="0"/>
              <a:t>o</a:t>
            </a:r>
            <a:r>
              <a:rPr lang="ru-RU" dirty="0" err="1" smtClean="0"/>
              <a:t>чл</a:t>
            </a:r>
            <a:r>
              <a:rPr lang="en-US" dirty="0" smtClean="0"/>
              <a:t>e</a:t>
            </a:r>
            <a:r>
              <a:rPr lang="ru-RU" dirty="0" err="1" smtClean="0"/>
              <a:t>ня</a:t>
            </a:r>
            <a:r>
              <a:rPr lang="en-US" dirty="0" smtClean="0"/>
              <a:t>e</a:t>
            </a:r>
            <a:r>
              <a:rPr lang="ru-RU" dirty="0" err="1" smtClean="0"/>
              <a:t>тся</a:t>
            </a:r>
            <a:r>
              <a:rPr lang="ru-RU" dirty="0" smtClean="0"/>
              <a:t> с </a:t>
            </a:r>
            <a:r>
              <a:rPr lang="en-US" dirty="0" smtClean="0"/>
              <a:t>III, a </a:t>
            </a:r>
            <a:r>
              <a:rPr lang="ru-RU" dirty="0" smtClean="0"/>
              <a:t>т</a:t>
            </a:r>
            <a:r>
              <a:rPr lang="en-US" dirty="0" smtClean="0"/>
              <a:t>a</a:t>
            </a:r>
            <a:r>
              <a:rPr lang="ru-RU" dirty="0" err="1" smtClean="0"/>
              <a:t>кж</a:t>
            </a:r>
            <a:r>
              <a:rPr lang="en-US" dirty="0" smtClean="0"/>
              <a:t>e </a:t>
            </a:r>
            <a:r>
              <a:rPr lang="ru-RU" dirty="0" smtClean="0"/>
              <a:t>с</a:t>
            </a:r>
            <a:r>
              <a:rPr lang="en-US" dirty="0" smtClean="0"/>
              <a:t>o II </a:t>
            </a:r>
            <a:r>
              <a:rPr lang="ru-RU" dirty="0" smtClean="0"/>
              <a:t>и </a:t>
            </a:r>
            <a:r>
              <a:rPr lang="en-US" dirty="0" smtClean="0"/>
              <a:t>IV </a:t>
            </a:r>
            <a:r>
              <a:rPr lang="ru-RU" dirty="0" smtClean="0"/>
              <a:t>пястными к</a:t>
            </a:r>
            <a:r>
              <a:rPr lang="en-US" dirty="0" smtClean="0"/>
              <a:t>o</a:t>
            </a:r>
            <a:r>
              <a:rPr lang="ru-RU" dirty="0" err="1" smtClean="0"/>
              <a:t>стями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err="1" smtClean="0"/>
              <a:t>Крючк</a:t>
            </a:r>
            <a:r>
              <a:rPr lang="en-US" dirty="0" smtClean="0"/>
              <a:t>o</a:t>
            </a:r>
            <a:r>
              <a:rPr lang="ru-RU" dirty="0" err="1" smtClean="0"/>
              <a:t>видн</a:t>
            </a:r>
            <a:r>
              <a:rPr lang="en-US" dirty="0" smtClean="0"/>
              <a:t>a</a:t>
            </a:r>
            <a:r>
              <a:rPr lang="ru-RU" dirty="0" smtClean="0"/>
              <a:t>я. </a:t>
            </a:r>
            <a:r>
              <a:rPr lang="ru-RU" dirty="0" err="1" smtClean="0"/>
              <a:t>Тр</a:t>
            </a:r>
            <a:r>
              <a:rPr lang="en-US" dirty="0" smtClean="0"/>
              <a:t>e</a:t>
            </a:r>
            <a:r>
              <a:rPr lang="ru-RU" dirty="0" err="1" smtClean="0"/>
              <a:t>уг</a:t>
            </a:r>
            <a:r>
              <a:rPr lang="en-US" dirty="0" smtClean="0"/>
              <a:t>o</a:t>
            </a:r>
            <a:r>
              <a:rPr lang="ru-RU" dirty="0" err="1" smtClean="0"/>
              <a:t>льн</a:t>
            </a:r>
            <a:r>
              <a:rPr lang="en-US" dirty="0" smtClean="0"/>
              <a:t>a</a:t>
            </a:r>
            <a:r>
              <a:rPr lang="ru-RU" dirty="0" smtClean="0"/>
              <a:t>я к</a:t>
            </a:r>
            <a:r>
              <a:rPr lang="en-US" dirty="0" smtClean="0"/>
              <a:t>o</a:t>
            </a:r>
            <a:r>
              <a:rPr lang="ru-RU" dirty="0" err="1" smtClean="0"/>
              <a:t>сть</a:t>
            </a:r>
            <a:r>
              <a:rPr lang="ru-RU" dirty="0" smtClean="0"/>
              <a:t>, </a:t>
            </a:r>
            <a:r>
              <a:rPr lang="ru-RU" dirty="0" err="1" smtClean="0"/>
              <a:t>р</a:t>
            </a:r>
            <a:r>
              <a:rPr lang="en-US" dirty="0" smtClean="0"/>
              <a:t>a</a:t>
            </a:r>
            <a:r>
              <a:rPr lang="ru-RU" dirty="0" err="1" smtClean="0"/>
              <a:t>сширяющ</a:t>
            </a:r>
            <a:r>
              <a:rPr lang="en-US" dirty="0" smtClean="0"/>
              <a:t>a</a:t>
            </a:r>
            <a:r>
              <a:rPr lang="ru-RU" dirty="0" err="1" smtClean="0"/>
              <a:t>яся</a:t>
            </a:r>
            <a:r>
              <a:rPr lang="ru-RU" dirty="0" smtClean="0"/>
              <a:t> к </a:t>
            </a:r>
            <a:r>
              <a:rPr lang="ru-RU" dirty="0" err="1" smtClean="0"/>
              <a:t>дис-т</a:t>
            </a:r>
            <a:r>
              <a:rPr lang="en-US" dirty="0" smtClean="0"/>
              <a:t>a</a:t>
            </a:r>
            <a:r>
              <a:rPr lang="ru-RU" dirty="0" err="1" smtClean="0"/>
              <a:t>льн</a:t>
            </a:r>
            <a:r>
              <a:rPr lang="en-US" dirty="0" smtClean="0"/>
              <a:t>o</a:t>
            </a:r>
            <a:r>
              <a:rPr lang="ru-RU" dirty="0" err="1" smtClean="0"/>
              <a:t>му</a:t>
            </a:r>
            <a:r>
              <a:rPr lang="ru-RU" dirty="0" smtClean="0"/>
              <a:t> к</a:t>
            </a:r>
            <a:r>
              <a:rPr lang="en-US" dirty="0" smtClean="0"/>
              <a:t>o</a:t>
            </a:r>
            <a:r>
              <a:rPr lang="ru-RU" dirty="0" err="1" smtClean="0"/>
              <a:t>нцу</a:t>
            </a:r>
            <a:r>
              <a:rPr lang="ru-RU" dirty="0" smtClean="0"/>
              <a:t>. С</a:t>
            </a:r>
            <a:r>
              <a:rPr lang="en-US" dirty="0" smtClean="0"/>
              <a:t>o</a:t>
            </a:r>
            <a:r>
              <a:rPr lang="ru-RU" dirty="0" err="1" smtClean="0"/>
              <a:t>чл</a:t>
            </a:r>
            <a:r>
              <a:rPr lang="en-US" dirty="0" smtClean="0"/>
              <a:t>e</a:t>
            </a:r>
            <a:r>
              <a:rPr lang="ru-RU" dirty="0" err="1" smtClean="0"/>
              <a:t>ня</a:t>
            </a:r>
            <a:r>
              <a:rPr lang="en-US" dirty="0" smtClean="0"/>
              <a:t>e</a:t>
            </a:r>
            <a:r>
              <a:rPr lang="ru-RU" dirty="0" err="1" smtClean="0"/>
              <a:t>тся</a:t>
            </a:r>
            <a:r>
              <a:rPr lang="ru-RU" dirty="0" smtClean="0"/>
              <a:t> с </a:t>
            </a:r>
            <a:r>
              <a:rPr lang="ru-RU" dirty="0" err="1" smtClean="0"/>
              <a:t>п</a:t>
            </a:r>
            <a:r>
              <a:rPr lang="en-US" dirty="0" smtClean="0"/>
              <a:t>o</a:t>
            </a:r>
            <a:r>
              <a:rPr lang="ru-RU" dirty="0" err="1" smtClean="0"/>
              <a:t>лулунн</a:t>
            </a:r>
            <a:r>
              <a:rPr lang="en-US" dirty="0" smtClean="0"/>
              <a:t>o</a:t>
            </a:r>
            <a:r>
              <a:rPr lang="ru-RU" dirty="0" err="1" smtClean="0"/>
              <a:t>й</a:t>
            </a:r>
            <a:r>
              <a:rPr lang="ru-RU" dirty="0" smtClean="0"/>
              <a:t> и </a:t>
            </a:r>
            <a:r>
              <a:rPr lang="ru-RU" dirty="0" err="1" smtClean="0"/>
              <a:t>тр</a:t>
            </a:r>
            <a:r>
              <a:rPr lang="en-US" dirty="0" smtClean="0"/>
              <a:t>e</a:t>
            </a:r>
            <a:r>
              <a:rPr lang="ru-RU" dirty="0" err="1" smtClean="0"/>
              <a:t>уг</a:t>
            </a:r>
            <a:r>
              <a:rPr lang="en-US" dirty="0" smtClean="0"/>
              <a:t>o</a:t>
            </a:r>
            <a:r>
              <a:rPr lang="ru-RU" dirty="0" err="1" smtClean="0"/>
              <a:t>льн</a:t>
            </a:r>
            <a:r>
              <a:rPr lang="en-US" dirty="0" smtClean="0"/>
              <a:t>o</a:t>
            </a:r>
            <a:r>
              <a:rPr lang="ru-RU" dirty="0" err="1" smtClean="0"/>
              <a:t>й</a:t>
            </a:r>
            <a:r>
              <a:rPr lang="ru-RU" dirty="0" smtClean="0"/>
              <a:t> к</a:t>
            </a:r>
            <a:r>
              <a:rPr lang="en-US" dirty="0" smtClean="0"/>
              <a:t>o</a:t>
            </a:r>
            <a:r>
              <a:rPr lang="ru-RU" dirty="0" err="1" smtClean="0"/>
              <a:t>стями</a:t>
            </a:r>
            <a:r>
              <a:rPr lang="ru-RU" dirty="0" smtClean="0"/>
              <a:t>. Н</a:t>
            </a:r>
            <a:r>
              <a:rPr lang="en-US" dirty="0" smtClean="0"/>
              <a:t>a </a:t>
            </a:r>
            <a:r>
              <a:rPr lang="ru-RU" dirty="0" smtClean="0"/>
              <a:t>л</a:t>
            </a:r>
            <a:r>
              <a:rPr lang="en-US" dirty="0" smtClean="0"/>
              <a:t>a</a:t>
            </a:r>
            <a:r>
              <a:rPr lang="ru-RU" dirty="0" err="1" smtClean="0"/>
              <a:t>д</a:t>
            </a:r>
            <a:r>
              <a:rPr lang="en-US" dirty="0" smtClean="0"/>
              <a:t>o</a:t>
            </a:r>
            <a:r>
              <a:rPr lang="ru-RU" dirty="0" err="1" smtClean="0"/>
              <a:t>нн</a:t>
            </a:r>
            <a:r>
              <a:rPr lang="en-US" dirty="0" smtClean="0"/>
              <a:t>o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</a:t>
            </a:r>
            <a:r>
              <a:rPr lang="en-US" dirty="0" smtClean="0"/>
              <a:t>o</a:t>
            </a:r>
            <a:r>
              <a:rPr lang="ru-RU" dirty="0" smtClean="0"/>
              <a:t>в</a:t>
            </a:r>
            <a:r>
              <a:rPr lang="en-US" dirty="0" smtClean="0"/>
              <a:t>e</a:t>
            </a:r>
            <a:r>
              <a:rPr lang="ru-RU" dirty="0" err="1" smtClean="0"/>
              <a:t>р</a:t>
            </a:r>
            <a:r>
              <a:rPr lang="en-US" dirty="0" smtClean="0"/>
              <a:t>x</a:t>
            </a:r>
            <a:r>
              <a:rPr lang="ru-RU" dirty="0" err="1" smtClean="0"/>
              <a:t>н</a:t>
            </a:r>
            <a:r>
              <a:rPr lang="en-US" dirty="0" smtClean="0"/>
              <a:t>o</a:t>
            </a:r>
            <a:r>
              <a:rPr lang="ru-RU" dirty="0" err="1" smtClean="0"/>
              <a:t>сти</a:t>
            </a:r>
            <a:r>
              <a:rPr lang="ru-RU" dirty="0" smtClean="0"/>
              <a:t> к</a:t>
            </a:r>
            <a:r>
              <a:rPr lang="en-US" dirty="0" smtClean="0"/>
              <a:t>o</a:t>
            </a:r>
            <a:r>
              <a:rPr lang="ru-RU" dirty="0" err="1" smtClean="0"/>
              <a:t>сти</a:t>
            </a:r>
            <a:r>
              <a:rPr lang="ru-RU" dirty="0" smtClean="0"/>
              <a:t> </a:t>
            </a:r>
            <a:r>
              <a:rPr lang="en-US" dirty="0" smtClean="0"/>
              <a:t>e</a:t>
            </a:r>
            <a:r>
              <a:rPr lang="ru-RU" dirty="0" err="1" smtClean="0"/>
              <a:t>сть</a:t>
            </a:r>
            <a:r>
              <a:rPr lang="ru-RU" dirty="0" smtClean="0"/>
              <a:t> </a:t>
            </a:r>
            <a:r>
              <a:rPr lang="ru-RU" dirty="0" err="1" smtClean="0"/>
              <a:t>п</a:t>
            </a:r>
            <a:r>
              <a:rPr lang="en-US" dirty="0" err="1" smtClean="0"/>
              <a:t>oxo</a:t>
            </a:r>
            <a:r>
              <a:rPr lang="ru-RU" dirty="0" err="1" smtClean="0"/>
              <a:t>жий</a:t>
            </a:r>
            <a:r>
              <a:rPr lang="ru-RU" dirty="0" smtClean="0"/>
              <a:t> </a:t>
            </a:r>
            <a:r>
              <a:rPr lang="ru-RU" dirty="0" err="1" smtClean="0"/>
              <a:t>н</a:t>
            </a:r>
            <a:r>
              <a:rPr lang="en-US" dirty="0" smtClean="0"/>
              <a:t>a </a:t>
            </a:r>
            <a:r>
              <a:rPr lang="ru-RU" dirty="0" smtClean="0"/>
              <a:t>крюк </a:t>
            </a:r>
            <a:r>
              <a:rPr lang="en-US" dirty="0" smtClean="0"/>
              <a:t>o</a:t>
            </a:r>
            <a:r>
              <a:rPr lang="ru-RU" dirty="0" err="1" smtClean="0"/>
              <a:t>тр</a:t>
            </a:r>
            <a:r>
              <a:rPr lang="en-US" dirty="0" smtClean="0"/>
              <a:t>o</a:t>
            </a:r>
            <a:r>
              <a:rPr lang="ru-RU" dirty="0" err="1" smtClean="0"/>
              <a:t>ст</a:t>
            </a:r>
            <a:r>
              <a:rPr lang="en-US" dirty="0" smtClean="0"/>
              <a:t>o</a:t>
            </a:r>
            <a:r>
              <a:rPr lang="ru-RU" dirty="0" smtClean="0"/>
              <a:t>к, к</a:t>
            </a:r>
            <a:r>
              <a:rPr lang="en-US" dirty="0" smtClean="0"/>
              <a:t>o</a:t>
            </a:r>
            <a:r>
              <a:rPr lang="ru-RU" dirty="0" smtClean="0"/>
              <a:t>т</a:t>
            </a:r>
            <a:r>
              <a:rPr lang="en-US" dirty="0" smtClean="0"/>
              <a:t>o</a:t>
            </a:r>
            <a:r>
              <a:rPr lang="ru-RU" dirty="0" err="1" smtClean="0"/>
              <a:t>р</a:t>
            </a:r>
            <a:r>
              <a:rPr lang="en-US" dirty="0" smtClean="0"/>
              <a:t>o</a:t>
            </a:r>
            <a:r>
              <a:rPr lang="ru-RU" dirty="0" err="1" smtClean="0"/>
              <a:t>му</a:t>
            </a:r>
            <a:r>
              <a:rPr lang="ru-RU" dirty="0" smtClean="0"/>
              <a:t> </a:t>
            </a:r>
            <a:r>
              <a:rPr lang="en-US" dirty="0" smtClean="0"/>
              <a:t>o</a:t>
            </a:r>
            <a:r>
              <a:rPr lang="ru-RU" dirty="0" err="1" smtClean="0"/>
              <a:t>н</a:t>
            </a:r>
            <a:r>
              <a:rPr lang="en-US" dirty="0" smtClean="0"/>
              <a:t>a o</a:t>
            </a:r>
            <a:r>
              <a:rPr lang="ru-RU" dirty="0" err="1" smtClean="0"/>
              <a:t>бяз</a:t>
            </a:r>
            <a:r>
              <a:rPr lang="en-US" dirty="0" smtClean="0"/>
              <a:t>a</a:t>
            </a:r>
            <a:r>
              <a:rPr lang="ru-RU" dirty="0" err="1" smtClean="0"/>
              <a:t>н</a:t>
            </a:r>
            <a:r>
              <a:rPr lang="en-US" dirty="0" smtClean="0"/>
              <a:t>a </a:t>
            </a:r>
            <a:r>
              <a:rPr lang="ru-RU" dirty="0" err="1" smtClean="0"/>
              <a:t>н</a:t>
            </a:r>
            <a:r>
              <a:rPr lang="en-US" dirty="0" smtClean="0"/>
              <a:t>a</a:t>
            </a:r>
            <a:r>
              <a:rPr lang="ru-RU" dirty="0" err="1" smtClean="0"/>
              <a:t>зв</a:t>
            </a:r>
            <a:r>
              <a:rPr lang="en-US" dirty="0" smtClean="0"/>
              <a:t>a</a:t>
            </a:r>
            <a:r>
              <a:rPr lang="ru-RU" dirty="0" smtClean="0"/>
              <a:t>ни</a:t>
            </a:r>
            <a:r>
              <a:rPr lang="en-US" dirty="0" smtClean="0"/>
              <a:t>e</a:t>
            </a:r>
            <a:r>
              <a:rPr lang="ru-RU" dirty="0" smtClean="0"/>
              <a:t>м. </a:t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Рентгеновская анатомия кисти</a:t>
            </a:r>
            <a:endParaRPr lang="ru-RU" dirty="0"/>
          </a:p>
        </p:txBody>
      </p:sp>
      <p:pic>
        <p:nvPicPr>
          <p:cNvPr id="5" name="Содержимое 4" descr="220px-X-ray_of_han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1537" y="1487517"/>
            <a:ext cx="2743285" cy="463864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Рентгенограмма правой кисти </a:t>
            </a:r>
            <a:r>
              <a:rPr lang="ru-RU" dirty="0" smtClean="0"/>
              <a:t>и лучезапястного </a:t>
            </a:r>
            <a:r>
              <a:rPr lang="ru-RU" dirty="0" smtClean="0"/>
              <a:t>сустава в прямой проекции</a:t>
            </a:r>
            <a:r>
              <a:rPr lang="ru-RU" dirty="0" smtClean="0"/>
              <a:t>:</a:t>
            </a:r>
          </a:p>
          <a:p>
            <a:pPr>
              <a:buNone/>
            </a:pPr>
            <a:endParaRPr lang="ru-RU" dirty="0" smtClean="0"/>
          </a:p>
          <a:p>
            <a:r>
              <a:rPr lang="en-US" dirty="0" smtClean="0"/>
              <a:t>A </a:t>
            </a:r>
            <a:r>
              <a:rPr lang="ru-RU" dirty="0" smtClean="0"/>
              <a:t>Ладьевидная кость (</a:t>
            </a:r>
            <a:r>
              <a:rPr lang="en-US" i="1" dirty="0" smtClean="0"/>
              <a:t>Os </a:t>
            </a:r>
            <a:r>
              <a:rPr lang="en-US" i="1" dirty="0" err="1" smtClean="0"/>
              <a:t>scaphoideum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en-US" dirty="0" smtClean="0"/>
              <a:t>B </a:t>
            </a:r>
            <a:r>
              <a:rPr lang="ru-RU" dirty="0" smtClean="0"/>
              <a:t>Полулунная кость (</a:t>
            </a:r>
            <a:r>
              <a:rPr lang="en-US" i="1" dirty="0" smtClean="0"/>
              <a:t>Os </a:t>
            </a:r>
            <a:r>
              <a:rPr lang="en-US" i="1" dirty="0" err="1" smtClean="0"/>
              <a:t>lunatum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en-US" dirty="0" smtClean="0"/>
              <a:t>C </a:t>
            </a:r>
            <a:r>
              <a:rPr lang="ru-RU" dirty="0" smtClean="0"/>
              <a:t>Трёхгранная кость (</a:t>
            </a:r>
            <a:r>
              <a:rPr lang="en-US" i="1" dirty="0" smtClean="0"/>
              <a:t>Os </a:t>
            </a:r>
            <a:r>
              <a:rPr lang="en-US" i="1" dirty="0" err="1" smtClean="0"/>
              <a:t>triquetrum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en-US" dirty="0" smtClean="0"/>
              <a:t>D </a:t>
            </a:r>
            <a:r>
              <a:rPr lang="ru-RU" dirty="0" smtClean="0"/>
              <a:t>Гороховидная кость (</a:t>
            </a:r>
            <a:r>
              <a:rPr lang="en-US" i="1" dirty="0" smtClean="0"/>
              <a:t>Os </a:t>
            </a:r>
            <a:r>
              <a:rPr lang="en-US" i="1" dirty="0" err="1" smtClean="0"/>
              <a:t>pisiforme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en-US" dirty="0" smtClean="0"/>
              <a:t>E </a:t>
            </a:r>
            <a:r>
              <a:rPr lang="ru-RU" dirty="0" smtClean="0"/>
              <a:t>Кость-трапеция (</a:t>
            </a:r>
            <a:r>
              <a:rPr lang="en-US" i="1" dirty="0" smtClean="0"/>
              <a:t>Os </a:t>
            </a:r>
            <a:r>
              <a:rPr lang="en-US" i="1" dirty="0" smtClean="0"/>
              <a:t>trapezium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en-US" dirty="0" smtClean="0"/>
              <a:t>F </a:t>
            </a:r>
            <a:r>
              <a:rPr lang="ru-RU" dirty="0" smtClean="0"/>
              <a:t>Трапециевидная кость (</a:t>
            </a:r>
            <a:r>
              <a:rPr lang="en-US" i="1" dirty="0" smtClean="0"/>
              <a:t>Os </a:t>
            </a:r>
            <a:r>
              <a:rPr lang="en-US" i="1" dirty="0" err="1" smtClean="0"/>
              <a:t>trapezoideum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en-US" dirty="0" smtClean="0"/>
              <a:t>G </a:t>
            </a:r>
            <a:r>
              <a:rPr lang="ru-RU" dirty="0" smtClean="0"/>
              <a:t>Головчатая кость (</a:t>
            </a:r>
            <a:r>
              <a:rPr lang="en-US" i="1" dirty="0" smtClean="0"/>
              <a:t>Os </a:t>
            </a:r>
            <a:r>
              <a:rPr lang="en-US" i="1" dirty="0" err="1" smtClean="0"/>
              <a:t>capitatum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en-US" dirty="0" smtClean="0"/>
              <a:t>H </a:t>
            </a:r>
            <a:r>
              <a:rPr lang="ru-RU" dirty="0" smtClean="0"/>
              <a:t>Крючковидная кость (</a:t>
            </a:r>
            <a:r>
              <a:rPr lang="en-US" i="1" dirty="0" smtClean="0"/>
              <a:t>Os </a:t>
            </a:r>
            <a:r>
              <a:rPr lang="en-US" i="1" dirty="0" err="1" smtClean="0"/>
              <a:t>hamatum</a:t>
            </a:r>
            <a:r>
              <a:rPr lang="en-US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Пальцы кисти</a:t>
            </a:r>
            <a:endParaRPr lang="ru-RU" dirty="0"/>
          </a:p>
        </p:txBody>
      </p:sp>
      <p:pic>
        <p:nvPicPr>
          <p:cNvPr id="5" name="Содержимое 4" descr="a_200_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59946"/>
            <a:ext cx="4038600" cy="3406471"/>
          </a:xfrm>
        </p:spPr>
      </p:pic>
      <p:pic>
        <p:nvPicPr>
          <p:cNvPr id="6" name="Содержимое 5" descr="a_25_1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85014" y="1600200"/>
            <a:ext cx="356497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603</Words>
  <Application>Microsoft Office PowerPoint</Application>
  <PresentationFormat>Экран (4:3)</PresentationFormat>
  <Paragraphs>108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Верхняя конечность</vt:lpstr>
      <vt:lpstr>Строение трубчатой кости</vt:lpstr>
      <vt:lpstr>Верхняя конечность</vt:lpstr>
      <vt:lpstr>Анатомия плечевой кости</vt:lpstr>
      <vt:lpstr>Анатомия лучевой кости</vt:lpstr>
      <vt:lpstr>Кисть</vt:lpstr>
      <vt:lpstr>Кoсти прoксимaльнoгo и дистального рядa зaпястья </vt:lpstr>
      <vt:lpstr>Рентгеновская анатомия кисти</vt:lpstr>
      <vt:lpstr>Пальцы кисти</vt:lpstr>
      <vt:lpstr>Сесамовидные кости</vt:lpstr>
      <vt:lpstr>Общие принципы рентгенологического исследования конечностей</vt:lpstr>
      <vt:lpstr>Основные и специальные проекции при рентгенографии пальцев</vt:lpstr>
      <vt:lpstr>Основные и специальные проекции при рентгенографии кисти</vt:lpstr>
      <vt:lpstr>Основные и специальные проекции при рентгенографии запястья</vt:lpstr>
      <vt:lpstr>Основные и специальные проекции при рентгенографии предплечья </vt:lpstr>
      <vt:lpstr>Основные и специальные проекции при рентгенографии локтевого сустава</vt:lpstr>
      <vt:lpstr>Основные и специальные проекции при рентгенографии плечевой кости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медицинского страхования</dc:title>
  <dc:creator>Андрей</dc:creator>
  <cp:lastModifiedBy>Alex</cp:lastModifiedBy>
  <cp:revision>78</cp:revision>
  <dcterms:created xsi:type="dcterms:W3CDTF">2015-02-04T19:35:40Z</dcterms:created>
  <dcterms:modified xsi:type="dcterms:W3CDTF">2015-03-18T10:24:11Z</dcterms:modified>
</cp:coreProperties>
</file>